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notesMasterIdLst>
    <p:notesMasterId r:id="rId94"/>
  </p:notesMasterIdLst>
  <p:sldIdLst>
    <p:sldId id="411" r:id="rId2"/>
    <p:sldId id="308" r:id="rId3"/>
    <p:sldId id="412" r:id="rId4"/>
    <p:sldId id="413" r:id="rId5"/>
    <p:sldId id="414" r:id="rId6"/>
    <p:sldId id="415" r:id="rId7"/>
    <p:sldId id="416" r:id="rId8"/>
    <p:sldId id="417" r:id="rId9"/>
    <p:sldId id="418" r:id="rId10"/>
    <p:sldId id="419" r:id="rId11"/>
    <p:sldId id="420" r:id="rId12"/>
    <p:sldId id="421" r:id="rId13"/>
    <p:sldId id="422" r:id="rId14"/>
    <p:sldId id="423" r:id="rId15"/>
    <p:sldId id="424" r:id="rId16"/>
    <p:sldId id="425" r:id="rId17"/>
    <p:sldId id="426" r:id="rId18"/>
    <p:sldId id="427" r:id="rId19"/>
    <p:sldId id="428" r:id="rId20"/>
    <p:sldId id="429" r:id="rId21"/>
    <p:sldId id="430" r:id="rId22"/>
    <p:sldId id="431" r:id="rId23"/>
    <p:sldId id="432" r:id="rId24"/>
    <p:sldId id="433" r:id="rId25"/>
    <p:sldId id="434" r:id="rId26"/>
    <p:sldId id="435" r:id="rId27"/>
    <p:sldId id="436" r:id="rId28"/>
    <p:sldId id="437" r:id="rId29"/>
    <p:sldId id="438" r:id="rId30"/>
    <p:sldId id="439" r:id="rId31"/>
    <p:sldId id="440" r:id="rId32"/>
    <p:sldId id="441" r:id="rId33"/>
    <p:sldId id="442" r:id="rId34"/>
    <p:sldId id="443" r:id="rId35"/>
    <p:sldId id="444" r:id="rId36"/>
    <p:sldId id="445" r:id="rId37"/>
    <p:sldId id="446" r:id="rId38"/>
    <p:sldId id="447" r:id="rId39"/>
    <p:sldId id="499" r:id="rId40"/>
    <p:sldId id="448" r:id="rId41"/>
    <p:sldId id="449" r:id="rId42"/>
    <p:sldId id="450" r:id="rId43"/>
    <p:sldId id="451" r:id="rId44"/>
    <p:sldId id="452" r:id="rId45"/>
    <p:sldId id="453" r:id="rId46"/>
    <p:sldId id="454" r:id="rId47"/>
    <p:sldId id="455" r:id="rId48"/>
    <p:sldId id="456" r:id="rId49"/>
    <p:sldId id="457" r:id="rId50"/>
    <p:sldId id="458" r:id="rId51"/>
    <p:sldId id="459" r:id="rId52"/>
    <p:sldId id="460" r:id="rId53"/>
    <p:sldId id="461" r:id="rId54"/>
    <p:sldId id="462" r:id="rId55"/>
    <p:sldId id="463" r:id="rId56"/>
    <p:sldId id="464" r:id="rId57"/>
    <p:sldId id="465" r:id="rId58"/>
    <p:sldId id="501" r:id="rId59"/>
    <p:sldId id="502" r:id="rId60"/>
    <p:sldId id="466" r:id="rId61"/>
    <p:sldId id="467" r:id="rId62"/>
    <p:sldId id="468" r:id="rId63"/>
    <p:sldId id="470" r:id="rId64"/>
    <p:sldId id="471" r:id="rId65"/>
    <p:sldId id="472" r:id="rId66"/>
    <p:sldId id="473" r:id="rId67"/>
    <p:sldId id="474" r:id="rId68"/>
    <p:sldId id="475" r:id="rId69"/>
    <p:sldId id="476" r:id="rId70"/>
    <p:sldId id="477" r:id="rId71"/>
    <p:sldId id="478" r:id="rId72"/>
    <p:sldId id="479" r:id="rId73"/>
    <p:sldId id="480" r:id="rId74"/>
    <p:sldId id="481" r:id="rId75"/>
    <p:sldId id="482" r:id="rId76"/>
    <p:sldId id="483" r:id="rId77"/>
    <p:sldId id="484" r:id="rId78"/>
    <p:sldId id="485" r:id="rId79"/>
    <p:sldId id="486" r:id="rId80"/>
    <p:sldId id="487" r:id="rId81"/>
    <p:sldId id="488" r:id="rId82"/>
    <p:sldId id="489" r:id="rId83"/>
    <p:sldId id="490" r:id="rId84"/>
    <p:sldId id="491" r:id="rId85"/>
    <p:sldId id="492" r:id="rId86"/>
    <p:sldId id="493" r:id="rId87"/>
    <p:sldId id="494" r:id="rId88"/>
    <p:sldId id="495" r:id="rId89"/>
    <p:sldId id="496" r:id="rId90"/>
    <p:sldId id="497" r:id="rId91"/>
    <p:sldId id="498" r:id="rId92"/>
    <p:sldId id="500" r:id="rId9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3CC"/>
    <a:srgbClr val="6699CC"/>
    <a:srgbClr val="009999"/>
    <a:srgbClr val="990000"/>
    <a:srgbClr val="000099"/>
    <a:srgbClr val="FFFFFF"/>
    <a:srgbClr val="0000CC"/>
    <a:srgbClr val="00A2DE"/>
    <a:srgbClr val="339933"/>
    <a:srgbClr val="2192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62" autoAdjust="0"/>
    <p:restoredTop sz="92986" autoAdjust="0"/>
  </p:normalViewPr>
  <p:slideViewPr>
    <p:cSldViewPr snapToGrid="0">
      <p:cViewPr varScale="1">
        <p:scale>
          <a:sx n="107" d="100"/>
          <a:sy n="107" d="100"/>
        </p:scale>
        <p:origin x="7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F42284-4BDE-4383-AD5D-504ECC409CCA}" type="datetimeFigureOut">
              <a:rPr lang="zh-CN" altLang="en-US" smtClean="0"/>
              <a:t>2020/10/9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54D02F-0291-4F17-9A92-7BE85A920EC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51106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54D02F-0291-4F17-9A92-7BE85A920EC3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55667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54D02F-0291-4F17-9A92-7BE85A920EC3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02182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54D02F-0291-4F17-9A92-7BE85A920EC3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22496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54D02F-0291-4F17-9A92-7BE85A920EC3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68475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54D02F-0291-4F17-9A92-7BE85A920EC3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65692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54D02F-0291-4F17-9A92-7BE85A920EC3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4976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54D02F-0291-4F17-9A92-7BE85A920EC3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18479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54D02F-0291-4F17-9A92-7BE85A920EC3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53721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54D02F-0291-4F17-9A92-7BE85A920EC3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80926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54D02F-0291-4F17-9A92-7BE85A920EC3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581148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54D02F-0291-4F17-9A92-7BE85A920EC3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40836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54D02F-0291-4F17-9A92-7BE85A920EC3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090102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54D02F-0291-4F17-9A92-7BE85A920EC3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146116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54D02F-0291-4F17-9A92-7BE85A920EC3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900150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54D02F-0291-4F17-9A92-7BE85A920EC3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360357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54D02F-0291-4F17-9A92-7BE85A920EC3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374253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54D02F-0291-4F17-9A92-7BE85A920EC3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946173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54D02F-0291-4F17-9A92-7BE85A920EC3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755962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54D02F-0291-4F17-9A92-7BE85A920EC3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808413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54D02F-0291-4F17-9A92-7BE85A920EC3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1019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54D02F-0291-4F17-9A92-7BE85A920EC3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673717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54D02F-0291-4F17-9A92-7BE85A920EC3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98348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54D02F-0291-4F17-9A92-7BE85A920EC3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465489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54D02F-0291-4F17-9A92-7BE85A920EC3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489179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54D02F-0291-4F17-9A92-7BE85A920EC3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543633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54D02F-0291-4F17-9A92-7BE85A920EC3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319960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54D02F-0291-4F17-9A92-7BE85A920EC3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02094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54D02F-0291-4F17-9A92-7BE85A920EC3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655049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54D02F-0291-4F17-9A92-7BE85A920EC3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625961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54D02F-0291-4F17-9A92-7BE85A920EC3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437458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54D02F-0291-4F17-9A92-7BE85A920EC3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597580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54D02F-0291-4F17-9A92-7BE85A920EC3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755204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54D02F-0291-4F17-9A92-7BE85A920EC3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27588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54D02F-0291-4F17-9A92-7BE85A920EC3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526055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54D02F-0291-4F17-9A92-7BE85A920EC3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672258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54D02F-0291-4F17-9A92-7BE85A920EC3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756847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54D02F-0291-4F17-9A92-7BE85A920EC3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465145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54D02F-0291-4F17-9A92-7BE85A920EC3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924405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54D02F-0291-4F17-9A92-7BE85A920EC3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719894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54D02F-0291-4F17-9A92-7BE85A920EC3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728969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54D02F-0291-4F17-9A92-7BE85A920EC3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366915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54D02F-0291-4F17-9A92-7BE85A920EC3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27210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54D02F-0291-4F17-9A92-7BE85A920EC3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178336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54D02F-0291-4F17-9A92-7BE85A920EC3}" type="slidenum">
              <a:rPr lang="zh-CN" altLang="en-US" smtClean="0"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52220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54D02F-0291-4F17-9A92-7BE85A920EC3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489807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54D02F-0291-4F17-9A92-7BE85A920EC3}" type="slidenum">
              <a:rPr lang="zh-CN" altLang="en-US" smtClean="0"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802452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54D02F-0291-4F17-9A92-7BE85A920EC3}" type="slidenum">
              <a:rPr lang="zh-CN" altLang="en-US" smtClean="0"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598362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54D02F-0291-4F17-9A92-7BE85A920EC3}" type="slidenum">
              <a:rPr lang="zh-CN" altLang="en-US" smtClean="0"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782865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54D02F-0291-4F17-9A92-7BE85A920EC3}" type="slidenum">
              <a:rPr lang="zh-CN" altLang="en-US" smtClean="0"/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540256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54D02F-0291-4F17-9A92-7BE85A920EC3}" type="slidenum">
              <a:rPr lang="zh-CN" altLang="en-US" smtClean="0"/>
              <a:t>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93301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54D02F-0291-4F17-9A92-7BE85A920EC3}" type="slidenum">
              <a:rPr lang="zh-CN" altLang="en-US" smtClean="0"/>
              <a:t>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618915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54D02F-0291-4F17-9A92-7BE85A920EC3}" type="slidenum">
              <a:rPr lang="zh-CN" altLang="en-US" smtClean="0"/>
              <a:t>56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092537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54D02F-0291-4F17-9A92-7BE85A920EC3}" type="slidenum">
              <a:rPr lang="zh-CN" altLang="en-US" smtClean="0"/>
              <a:t>57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417041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54D02F-0291-4F17-9A92-7BE85A920EC3}" type="slidenum">
              <a:rPr lang="zh-CN" altLang="en-US" smtClean="0"/>
              <a:t>58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872290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54D02F-0291-4F17-9A92-7BE85A920EC3}" type="slidenum">
              <a:rPr lang="zh-CN" altLang="en-US" smtClean="0"/>
              <a:t>59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62395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54D02F-0291-4F17-9A92-7BE85A920EC3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032401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54D02F-0291-4F17-9A92-7BE85A920EC3}" type="slidenum">
              <a:rPr lang="zh-CN" altLang="en-US" smtClean="0"/>
              <a:t>60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239506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54D02F-0291-4F17-9A92-7BE85A920EC3}" type="slidenum">
              <a:rPr lang="zh-CN" altLang="en-US" smtClean="0"/>
              <a:t>61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145124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54D02F-0291-4F17-9A92-7BE85A920EC3}" type="slidenum">
              <a:rPr lang="zh-CN" altLang="en-US" smtClean="0"/>
              <a:t>62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8346544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54D02F-0291-4F17-9A92-7BE85A920EC3}" type="slidenum">
              <a:rPr lang="zh-CN" altLang="en-US" smtClean="0"/>
              <a:t>63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041893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54D02F-0291-4F17-9A92-7BE85A920EC3}" type="slidenum">
              <a:rPr lang="zh-CN" altLang="en-US" smtClean="0"/>
              <a:t>64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7643624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54D02F-0291-4F17-9A92-7BE85A920EC3}" type="slidenum">
              <a:rPr lang="zh-CN" altLang="en-US" smtClean="0"/>
              <a:t>65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9823039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54D02F-0291-4F17-9A92-7BE85A920EC3}" type="slidenum">
              <a:rPr lang="zh-CN" altLang="en-US" smtClean="0"/>
              <a:t>66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44598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54D02F-0291-4F17-9A92-7BE85A920EC3}" type="slidenum">
              <a:rPr lang="zh-CN" altLang="en-US" smtClean="0"/>
              <a:t>67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0905759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54D02F-0291-4F17-9A92-7BE85A920EC3}" type="slidenum">
              <a:rPr lang="zh-CN" altLang="en-US" smtClean="0"/>
              <a:t>68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005688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54D02F-0291-4F17-9A92-7BE85A920EC3}" type="slidenum">
              <a:rPr lang="zh-CN" altLang="en-US" smtClean="0"/>
              <a:t>69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30827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54D02F-0291-4F17-9A92-7BE85A920EC3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9365625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54D02F-0291-4F17-9A92-7BE85A920EC3}" type="slidenum">
              <a:rPr lang="zh-CN" altLang="en-US" smtClean="0"/>
              <a:t>70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952028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54D02F-0291-4F17-9A92-7BE85A920EC3}" type="slidenum">
              <a:rPr lang="zh-CN" altLang="en-US" smtClean="0"/>
              <a:t>71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7229474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54D02F-0291-4F17-9A92-7BE85A920EC3}" type="slidenum">
              <a:rPr lang="zh-CN" altLang="en-US" smtClean="0"/>
              <a:t>72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4984120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54D02F-0291-4F17-9A92-7BE85A920EC3}" type="slidenum">
              <a:rPr lang="zh-CN" altLang="en-US" smtClean="0"/>
              <a:t>73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1490760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54D02F-0291-4F17-9A92-7BE85A920EC3}" type="slidenum">
              <a:rPr lang="zh-CN" altLang="en-US" smtClean="0"/>
              <a:t>74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8666117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54D02F-0291-4F17-9A92-7BE85A920EC3}" type="slidenum">
              <a:rPr lang="zh-CN" altLang="en-US" smtClean="0"/>
              <a:t>75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5272940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54D02F-0291-4F17-9A92-7BE85A920EC3}" type="slidenum">
              <a:rPr lang="zh-CN" altLang="en-US" smtClean="0"/>
              <a:t>76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4913616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54D02F-0291-4F17-9A92-7BE85A920EC3}" type="slidenum">
              <a:rPr lang="zh-CN" altLang="en-US" smtClean="0"/>
              <a:t>77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4668199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54D02F-0291-4F17-9A92-7BE85A920EC3}" type="slidenum">
              <a:rPr lang="zh-CN" altLang="en-US" smtClean="0"/>
              <a:t>78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8800482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54D02F-0291-4F17-9A92-7BE85A920EC3}" type="slidenum">
              <a:rPr lang="zh-CN" altLang="en-US" smtClean="0"/>
              <a:t>79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38976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54D02F-0291-4F17-9A92-7BE85A920EC3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867157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54D02F-0291-4F17-9A92-7BE85A920EC3}" type="slidenum">
              <a:rPr lang="zh-CN" altLang="en-US" smtClean="0"/>
              <a:t>80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382823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54D02F-0291-4F17-9A92-7BE85A920EC3}" type="slidenum">
              <a:rPr lang="zh-CN" altLang="en-US" smtClean="0"/>
              <a:t>81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557845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54D02F-0291-4F17-9A92-7BE85A920EC3}" type="slidenum">
              <a:rPr lang="zh-CN" altLang="en-US" smtClean="0"/>
              <a:t>82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7426682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54D02F-0291-4F17-9A92-7BE85A920EC3}" type="slidenum">
              <a:rPr lang="zh-CN" altLang="en-US" smtClean="0"/>
              <a:t>83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3520507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54D02F-0291-4F17-9A92-7BE85A920EC3}" type="slidenum">
              <a:rPr lang="zh-CN" altLang="en-US" smtClean="0"/>
              <a:t>84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8928010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54D02F-0291-4F17-9A92-7BE85A920EC3}" type="slidenum">
              <a:rPr lang="zh-CN" altLang="en-US" smtClean="0"/>
              <a:t>85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4394608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54D02F-0291-4F17-9A92-7BE85A920EC3}" type="slidenum">
              <a:rPr lang="zh-CN" altLang="en-US" smtClean="0"/>
              <a:t>86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8467596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54D02F-0291-4F17-9A92-7BE85A920EC3}" type="slidenum">
              <a:rPr lang="zh-CN" altLang="en-US" smtClean="0"/>
              <a:t>87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0795971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54D02F-0291-4F17-9A92-7BE85A920EC3}" type="slidenum">
              <a:rPr lang="zh-CN" altLang="en-US" smtClean="0"/>
              <a:t>88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1118610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54D02F-0291-4F17-9A92-7BE85A920EC3}" type="slidenum">
              <a:rPr lang="zh-CN" altLang="en-US" smtClean="0"/>
              <a:t>89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35565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54D02F-0291-4F17-9A92-7BE85A920EC3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7057907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54D02F-0291-4F17-9A92-7BE85A920EC3}" type="slidenum">
              <a:rPr lang="zh-CN" altLang="en-US" smtClean="0"/>
              <a:t>90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789223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54D02F-0291-4F17-9A92-7BE85A920EC3}" type="slidenum">
              <a:rPr lang="zh-CN" altLang="en-US" smtClean="0"/>
              <a:t>91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9828535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54D02F-0291-4F17-9A92-7BE85A920EC3}" type="slidenum">
              <a:rPr lang="zh-CN" altLang="en-US" smtClean="0"/>
              <a:t>92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25658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51AEEA-AC76-4142-9EAA-857E73D27609}" type="datetime1">
              <a:rPr lang="zh-CN" altLang="en-US" smtClean="0"/>
              <a:t>2020/10/9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D838E-40ED-4CD2-96E0-E76CC981262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5255905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53E21-7F85-4370-8723-2695BEBA059C}" type="datetimeFigureOut">
              <a:rPr lang="zh-CN" altLang="en-US" smtClean="0"/>
              <a:t>2020/10/9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D838E-40ED-4CD2-96E0-E76CC981262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0610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53E21-7F85-4370-8723-2695BEBA059C}" type="datetimeFigureOut">
              <a:rPr lang="zh-CN" altLang="en-US" smtClean="0"/>
              <a:t>2020/10/9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D838E-40ED-4CD2-96E0-E76CC981262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3457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53E21-7F85-4370-8723-2695BEBA059C}" type="datetimeFigureOut">
              <a:rPr lang="zh-CN" altLang="en-US" smtClean="0"/>
              <a:t>2020/10/9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D838E-40ED-4CD2-96E0-E76CC981262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80810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53E21-7F85-4370-8723-2695BEBA059C}" type="datetimeFigureOut">
              <a:rPr lang="zh-CN" altLang="en-US" smtClean="0"/>
              <a:t>2020/10/9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D838E-40ED-4CD2-96E0-E76CC981262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46154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53E21-7F85-4370-8723-2695BEBA059C}" type="datetimeFigureOut">
              <a:rPr lang="zh-CN" altLang="en-US" smtClean="0"/>
              <a:t>2020/10/9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D838E-40ED-4CD2-96E0-E76CC981262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53266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53E21-7F85-4370-8723-2695BEBA059C}" type="datetimeFigureOut">
              <a:rPr lang="zh-CN" altLang="en-US" smtClean="0"/>
              <a:t>2020/10/9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D838E-40ED-4CD2-96E0-E76CC981262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0952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53E21-7F85-4370-8723-2695BEBA059C}" type="datetimeFigureOut">
              <a:rPr lang="zh-CN" altLang="en-US" smtClean="0"/>
              <a:t>2020/10/9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D838E-40ED-4CD2-96E0-E76CC981262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89276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53E21-7F85-4370-8723-2695BEBA059C}" type="datetimeFigureOut">
              <a:rPr lang="zh-CN" altLang="en-US" smtClean="0"/>
              <a:t>2020/10/9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D838E-40ED-4CD2-96E0-E76CC981262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25136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53E21-7F85-4370-8723-2695BEBA059C}" type="datetimeFigureOut">
              <a:rPr lang="zh-CN" altLang="en-US" smtClean="0"/>
              <a:t>2020/10/9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D838E-40ED-4CD2-96E0-E76CC981262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83247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53E21-7F85-4370-8723-2695BEBA059C}" type="datetimeFigureOut">
              <a:rPr lang="zh-CN" altLang="en-US" smtClean="0"/>
              <a:t>2020/10/9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D838E-40ED-4CD2-96E0-E76CC981262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03501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53E21-7F85-4370-8723-2695BEBA059C}" type="datetimeFigureOut">
              <a:rPr lang="zh-CN" altLang="en-US" smtClean="0"/>
              <a:t>2020/10/9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D838E-40ED-4CD2-96E0-E76CC981262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58294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C53E21-7F85-4370-8723-2695BEBA059C}" type="datetimeFigureOut">
              <a:rPr lang="zh-CN" altLang="en-US" smtClean="0"/>
              <a:t>2020/10/9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DD838E-40ED-4CD2-96E0-E76CC981262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39113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7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6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7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9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1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1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2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3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5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6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7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7.png"/><Relationship Id="rId4" Type="http://schemas.openxmlformats.org/officeDocument/2006/relationships/image" Target="../media/image68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7.png"/><Relationship Id="rId4" Type="http://schemas.openxmlformats.org/officeDocument/2006/relationships/image" Target="../media/image1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7.png"/><Relationship Id="rId4" Type="http://schemas.openxmlformats.org/officeDocument/2006/relationships/image" Target="../media/image1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2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3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4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5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6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7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8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9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0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5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6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7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8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9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0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2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3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D838E-40ED-4CD2-96E0-E76CC981262D}" type="slidenum">
              <a:rPr lang="zh-CN" altLang="en-US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fld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1192309" y="923364"/>
            <a:ext cx="10076330" cy="17930"/>
          </a:xfrm>
          <a:prstGeom prst="line">
            <a:avLst/>
          </a:prstGeom>
          <a:ln w="57150">
            <a:solidFill>
              <a:srgbClr val="99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203" name="Picture 11" descr="http://www.hdu.edu.cn/asset/home/images/logo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080"/>
          <a:stretch/>
        </p:blipFill>
        <p:spPr bwMode="auto">
          <a:xfrm>
            <a:off x="85725" y="17627"/>
            <a:ext cx="981075" cy="1037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本框 8"/>
          <p:cNvSpPr txBox="1"/>
          <p:nvPr/>
        </p:nvSpPr>
        <p:spPr>
          <a:xfrm>
            <a:off x="2716568" y="212970"/>
            <a:ext cx="57438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 smtClean="0">
                <a:solidFill>
                  <a:srgbClr val="99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第二章：电气控制线路基础</a:t>
            </a:r>
            <a:endParaRPr lang="zh-CN" altLang="en-US" sz="3600" b="1" dirty="0">
              <a:solidFill>
                <a:srgbClr val="99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2309" y="1242112"/>
            <a:ext cx="9578783" cy="5032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793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D838E-40ED-4CD2-96E0-E76CC981262D}" type="slidenum">
              <a:rPr lang="zh-CN" altLang="en-US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fld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1192309" y="923364"/>
            <a:ext cx="10076330" cy="17930"/>
          </a:xfrm>
          <a:prstGeom prst="line">
            <a:avLst/>
          </a:prstGeom>
          <a:ln w="57150">
            <a:solidFill>
              <a:srgbClr val="99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203" name="Picture 11" descr="http://www.hdu.edu.cn/asset/home/images/logo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080"/>
          <a:stretch/>
        </p:blipFill>
        <p:spPr bwMode="auto">
          <a:xfrm>
            <a:off x="85725" y="17627"/>
            <a:ext cx="981075" cy="1037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本框 8"/>
          <p:cNvSpPr txBox="1"/>
          <p:nvPr/>
        </p:nvSpPr>
        <p:spPr>
          <a:xfrm>
            <a:off x="1367547" y="200646"/>
            <a:ext cx="99164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 smtClean="0">
                <a:solidFill>
                  <a:srgbClr val="99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2.1</a:t>
            </a:r>
            <a:r>
              <a:rPr lang="en-US" altLang="zh-CN" sz="3600" b="1" dirty="0">
                <a:solidFill>
                  <a:srgbClr val="99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:</a:t>
            </a:r>
            <a:r>
              <a:rPr lang="zh-CN" altLang="en-US" sz="3600" b="1" dirty="0" smtClean="0">
                <a:solidFill>
                  <a:srgbClr val="99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电气控制线路的图形、文字符号及绘制原则</a:t>
            </a:r>
            <a:endParaRPr lang="zh-CN" altLang="en-US" sz="3600" b="1" dirty="0">
              <a:solidFill>
                <a:srgbClr val="99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7547" y="1054646"/>
            <a:ext cx="9505950" cy="575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000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D838E-40ED-4CD2-96E0-E76CC981262D}" type="slidenum">
              <a:rPr lang="zh-CN" altLang="en-US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fld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1192309" y="923364"/>
            <a:ext cx="10076330" cy="17930"/>
          </a:xfrm>
          <a:prstGeom prst="line">
            <a:avLst/>
          </a:prstGeom>
          <a:ln w="57150">
            <a:solidFill>
              <a:srgbClr val="99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203" name="Picture 11" descr="http://www.hdu.edu.cn/asset/home/images/logo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080"/>
          <a:stretch/>
        </p:blipFill>
        <p:spPr bwMode="auto">
          <a:xfrm>
            <a:off x="85725" y="17627"/>
            <a:ext cx="981075" cy="1037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本框 8"/>
          <p:cNvSpPr txBox="1"/>
          <p:nvPr/>
        </p:nvSpPr>
        <p:spPr>
          <a:xfrm>
            <a:off x="1367547" y="200646"/>
            <a:ext cx="99164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 smtClean="0">
                <a:solidFill>
                  <a:srgbClr val="99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2.1</a:t>
            </a:r>
            <a:r>
              <a:rPr lang="en-US" altLang="zh-CN" sz="3600" b="1" dirty="0">
                <a:solidFill>
                  <a:srgbClr val="99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:</a:t>
            </a:r>
            <a:r>
              <a:rPr lang="zh-CN" altLang="en-US" sz="3600" b="1" dirty="0" smtClean="0">
                <a:solidFill>
                  <a:srgbClr val="99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电气控制线路的图形、文字符号及绘制原则</a:t>
            </a:r>
            <a:endParaRPr lang="zh-CN" altLang="en-US" sz="3600" b="1" dirty="0">
              <a:solidFill>
                <a:srgbClr val="99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0881" y="1017681"/>
            <a:ext cx="9344025" cy="577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433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D838E-40ED-4CD2-96E0-E76CC981262D}" type="slidenum">
              <a:rPr lang="zh-CN" altLang="en-US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fld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1192309" y="923364"/>
            <a:ext cx="10076330" cy="17930"/>
          </a:xfrm>
          <a:prstGeom prst="line">
            <a:avLst/>
          </a:prstGeom>
          <a:ln w="57150">
            <a:solidFill>
              <a:srgbClr val="99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203" name="Picture 11" descr="http://www.hdu.edu.cn/asset/home/images/logo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080"/>
          <a:stretch/>
        </p:blipFill>
        <p:spPr bwMode="auto">
          <a:xfrm>
            <a:off x="85725" y="17627"/>
            <a:ext cx="981075" cy="1037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本框 8"/>
          <p:cNvSpPr txBox="1"/>
          <p:nvPr/>
        </p:nvSpPr>
        <p:spPr>
          <a:xfrm>
            <a:off x="1367547" y="200646"/>
            <a:ext cx="99164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 smtClean="0">
                <a:solidFill>
                  <a:srgbClr val="99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2.1</a:t>
            </a:r>
            <a:r>
              <a:rPr lang="en-US" altLang="zh-CN" sz="3600" b="1" dirty="0">
                <a:solidFill>
                  <a:srgbClr val="99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:</a:t>
            </a:r>
            <a:r>
              <a:rPr lang="zh-CN" altLang="en-US" sz="3600" b="1" dirty="0" smtClean="0">
                <a:solidFill>
                  <a:srgbClr val="99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电气控制线路的图形、文字符号及绘制原则</a:t>
            </a:r>
            <a:endParaRPr lang="zh-CN" altLang="en-US" sz="3600" b="1" dirty="0">
              <a:solidFill>
                <a:srgbClr val="99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1064" y="1017681"/>
            <a:ext cx="9067800" cy="573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653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D838E-40ED-4CD2-96E0-E76CC981262D}" type="slidenum">
              <a:rPr lang="zh-CN" altLang="en-US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13</a:t>
            </a:fld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1192309" y="923364"/>
            <a:ext cx="10076330" cy="17930"/>
          </a:xfrm>
          <a:prstGeom prst="line">
            <a:avLst/>
          </a:prstGeom>
          <a:ln w="57150">
            <a:solidFill>
              <a:srgbClr val="99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203" name="Picture 11" descr="http://www.hdu.edu.cn/asset/home/images/logo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080"/>
          <a:stretch/>
        </p:blipFill>
        <p:spPr bwMode="auto">
          <a:xfrm>
            <a:off x="85725" y="17627"/>
            <a:ext cx="981075" cy="1037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本框 8"/>
          <p:cNvSpPr txBox="1"/>
          <p:nvPr/>
        </p:nvSpPr>
        <p:spPr>
          <a:xfrm>
            <a:off x="1367547" y="200646"/>
            <a:ext cx="99164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 smtClean="0">
                <a:solidFill>
                  <a:srgbClr val="99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2.1</a:t>
            </a:r>
            <a:r>
              <a:rPr lang="en-US" altLang="zh-CN" sz="3600" b="1" dirty="0">
                <a:solidFill>
                  <a:srgbClr val="99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:</a:t>
            </a:r>
            <a:r>
              <a:rPr lang="zh-CN" altLang="en-US" sz="3600" b="1" dirty="0" smtClean="0">
                <a:solidFill>
                  <a:srgbClr val="99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电气控制线路的图形、文字符号及绘制原则</a:t>
            </a:r>
            <a:endParaRPr lang="zh-CN" altLang="en-US" sz="3600" b="1" dirty="0">
              <a:solidFill>
                <a:srgbClr val="99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6240" y="1054646"/>
            <a:ext cx="9725025" cy="570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000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D838E-40ED-4CD2-96E0-E76CC981262D}" type="slidenum">
              <a:rPr lang="zh-CN" altLang="en-US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14</a:t>
            </a:fld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1192309" y="923364"/>
            <a:ext cx="10076330" cy="17930"/>
          </a:xfrm>
          <a:prstGeom prst="line">
            <a:avLst/>
          </a:prstGeom>
          <a:ln w="57150">
            <a:solidFill>
              <a:srgbClr val="99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203" name="Picture 11" descr="http://www.hdu.edu.cn/asset/home/images/logo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080"/>
          <a:stretch/>
        </p:blipFill>
        <p:spPr bwMode="auto">
          <a:xfrm>
            <a:off x="85725" y="17627"/>
            <a:ext cx="981075" cy="1037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本框 8"/>
          <p:cNvSpPr txBox="1"/>
          <p:nvPr/>
        </p:nvSpPr>
        <p:spPr>
          <a:xfrm>
            <a:off x="1367547" y="200646"/>
            <a:ext cx="99164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 smtClean="0">
                <a:solidFill>
                  <a:srgbClr val="99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2.1</a:t>
            </a:r>
            <a:r>
              <a:rPr lang="en-US" altLang="zh-CN" sz="3600" b="1" dirty="0">
                <a:solidFill>
                  <a:srgbClr val="99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:</a:t>
            </a:r>
            <a:r>
              <a:rPr lang="zh-CN" altLang="en-US" sz="3600" b="1" dirty="0" smtClean="0">
                <a:solidFill>
                  <a:srgbClr val="99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电气控制线路的图形、文字符号及绘制原则</a:t>
            </a:r>
            <a:endParaRPr lang="zh-CN" altLang="en-US" sz="3600" b="1" dirty="0">
              <a:solidFill>
                <a:srgbClr val="99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1076" y="1017681"/>
            <a:ext cx="9220200" cy="576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143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D838E-40ED-4CD2-96E0-E76CC981262D}" type="slidenum">
              <a:rPr lang="zh-CN" altLang="en-US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15</a:t>
            </a:fld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1192309" y="923364"/>
            <a:ext cx="10076330" cy="17930"/>
          </a:xfrm>
          <a:prstGeom prst="line">
            <a:avLst/>
          </a:prstGeom>
          <a:ln w="57150">
            <a:solidFill>
              <a:srgbClr val="99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203" name="Picture 11" descr="http://www.hdu.edu.cn/asset/home/images/logo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080"/>
          <a:stretch/>
        </p:blipFill>
        <p:spPr bwMode="auto">
          <a:xfrm>
            <a:off x="85725" y="17627"/>
            <a:ext cx="981075" cy="1037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本框 8"/>
          <p:cNvSpPr txBox="1"/>
          <p:nvPr/>
        </p:nvSpPr>
        <p:spPr>
          <a:xfrm>
            <a:off x="1367547" y="200646"/>
            <a:ext cx="99164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 smtClean="0">
                <a:solidFill>
                  <a:srgbClr val="99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2.1</a:t>
            </a:r>
            <a:r>
              <a:rPr lang="en-US" altLang="zh-CN" sz="3600" b="1" dirty="0">
                <a:solidFill>
                  <a:srgbClr val="99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:</a:t>
            </a:r>
            <a:r>
              <a:rPr lang="zh-CN" altLang="en-US" sz="3600" b="1" dirty="0" smtClean="0">
                <a:solidFill>
                  <a:srgbClr val="99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电气控制线路的图形、文字符号及绘制原则</a:t>
            </a:r>
            <a:endParaRPr lang="zh-CN" altLang="en-US" sz="3600" b="1" dirty="0">
              <a:solidFill>
                <a:srgbClr val="99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7873" y="1017681"/>
            <a:ext cx="9105900" cy="578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75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D838E-40ED-4CD2-96E0-E76CC981262D}" type="slidenum">
              <a:rPr lang="zh-CN" altLang="en-US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16</a:t>
            </a:fld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1192309" y="923364"/>
            <a:ext cx="10076330" cy="17930"/>
          </a:xfrm>
          <a:prstGeom prst="line">
            <a:avLst/>
          </a:prstGeom>
          <a:ln w="57150">
            <a:solidFill>
              <a:srgbClr val="99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203" name="Picture 11" descr="http://www.hdu.edu.cn/asset/home/images/logo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080"/>
          <a:stretch/>
        </p:blipFill>
        <p:spPr bwMode="auto">
          <a:xfrm>
            <a:off x="85725" y="17627"/>
            <a:ext cx="981075" cy="1037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本框 8"/>
          <p:cNvSpPr txBox="1"/>
          <p:nvPr/>
        </p:nvSpPr>
        <p:spPr>
          <a:xfrm>
            <a:off x="1367547" y="200646"/>
            <a:ext cx="99164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 smtClean="0">
                <a:solidFill>
                  <a:srgbClr val="99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2.1</a:t>
            </a:r>
            <a:r>
              <a:rPr lang="en-US" altLang="zh-CN" sz="3600" b="1" dirty="0">
                <a:solidFill>
                  <a:srgbClr val="99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:</a:t>
            </a:r>
            <a:r>
              <a:rPr lang="zh-CN" altLang="en-US" sz="3600" b="1" dirty="0" smtClean="0">
                <a:solidFill>
                  <a:srgbClr val="99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电气控制线路的图形、文字符号及绘制原则</a:t>
            </a:r>
            <a:endParaRPr lang="zh-CN" altLang="en-US" sz="3600" b="1" dirty="0">
              <a:solidFill>
                <a:srgbClr val="99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2197" y="1176065"/>
            <a:ext cx="8906156" cy="5362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823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D838E-40ED-4CD2-96E0-E76CC981262D}" type="slidenum">
              <a:rPr lang="zh-CN" altLang="en-US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17</a:t>
            </a:fld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1192309" y="923364"/>
            <a:ext cx="10076330" cy="17930"/>
          </a:xfrm>
          <a:prstGeom prst="line">
            <a:avLst/>
          </a:prstGeom>
          <a:ln w="57150">
            <a:solidFill>
              <a:srgbClr val="99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203" name="Picture 11" descr="http://www.hdu.edu.cn/asset/home/images/logo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080"/>
          <a:stretch/>
        </p:blipFill>
        <p:spPr bwMode="auto">
          <a:xfrm>
            <a:off x="85725" y="17627"/>
            <a:ext cx="981075" cy="1037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本框 8"/>
          <p:cNvSpPr txBox="1"/>
          <p:nvPr/>
        </p:nvSpPr>
        <p:spPr>
          <a:xfrm>
            <a:off x="1367547" y="200646"/>
            <a:ext cx="99164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 smtClean="0">
                <a:solidFill>
                  <a:srgbClr val="99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2.1</a:t>
            </a:r>
            <a:r>
              <a:rPr lang="en-US" altLang="zh-CN" sz="3600" b="1" dirty="0">
                <a:solidFill>
                  <a:srgbClr val="99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:</a:t>
            </a:r>
            <a:r>
              <a:rPr lang="zh-CN" altLang="en-US" sz="3600" b="1" dirty="0" smtClean="0">
                <a:solidFill>
                  <a:srgbClr val="99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电气控制线路的图形、文字符号及绘制原则</a:t>
            </a:r>
            <a:endParaRPr lang="zh-CN" altLang="en-US" sz="3600" b="1" dirty="0">
              <a:solidFill>
                <a:srgbClr val="99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7547" y="968375"/>
            <a:ext cx="9610725" cy="575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602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D838E-40ED-4CD2-96E0-E76CC981262D}" type="slidenum">
              <a:rPr lang="zh-CN" altLang="en-US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18</a:t>
            </a:fld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1192309" y="923364"/>
            <a:ext cx="10076330" cy="17930"/>
          </a:xfrm>
          <a:prstGeom prst="line">
            <a:avLst/>
          </a:prstGeom>
          <a:ln w="57150">
            <a:solidFill>
              <a:srgbClr val="99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203" name="Picture 11" descr="http://www.hdu.edu.cn/asset/home/images/logo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080"/>
          <a:stretch/>
        </p:blipFill>
        <p:spPr bwMode="auto">
          <a:xfrm>
            <a:off x="85725" y="17627"/>
            <a:ext cx="981075" cy="1037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本框 8"/>
          <p:cNvSpPr txBox="1"/>
          <p:nvPr/>
        </p:nvSpPr>
        <p:spPr>
          <a:xfrm>
            <a:off x="1367547" y="200646"/>
            <a:ext cx="99164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 smtClean="0">
                <a:solidFill>
                  <a:srgbClr val="99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2.1</a:t>
            </a:r>
            <a:r>
              <a:rPr lang="en-US" altLang="zh-CN" sz="3600" b="1" dirty="0">
                <a:solidFill>
                  <a:srgbClr val="99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:</a:t>
            </a:r>
            <a:r>
              <a:rPr lang="zh-CN" altLang="en-US" sz="3600" b="1" dirty="0" smtClean="0">
                <a:solidFill>
                  <a:srgbClr val="99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电气控制线路的图形、文字符号及绘制原则</a:t>
            </a:r>
            <a:endParaRPr lang="zh-CN" altLang="en-US" sz="3600" b="1" dirty="0">
              <a:solidFill>
                <a:srgbClr val="99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2309" y="1017681"/>
            <a:ext cx="9915525" cy="576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437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D838E-40ED-4CD2-96E0-E76CC981262D}" type="slidenum">
              <a:rPr lang="zh-CN" altLang="en-US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19</a:t>
            </a:fld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1192309" y="923364"/>
            <a:ext cx="10076330" cy="17930"/>
          </a:xfrm>
          <a:prstGeom prst="line">
            <a:avLst/>
          </a:prstGeom>
          <a:ln w="57150">
            <a:solidFill>
              <a:srgbClr val="99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203" name="Picture 11" descr="http://www.hdu.edu.cn/asset/home/images/logo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080"/>
          <a:stretch/>
        </p:blipFill>
        <p:spPr bwMode="auto">
          <a:xfrm>
            <a:off x="85725" y="17627"/>
            <a:ext cx="981075" cy="1037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本框 8"/>
          <p:cNvSpPr txBox="1"/>
          <p:nvPr/>
        </p:nvSpPr>
        <p:spPr>
          <a:xfrm>
            <a:off x="1367547" y="200646"/>
            <a:ext cx="99164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 smtClean="0">
                <a:solidFill>
                  <a:srgbClr val="99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2.1</a:t>
            </a:r>
            <a:r>
              <a:rPr lang="en-US" altLang="zh-CN" sz="3600" b="1" dirty="0">
                <a:solidFill>
                  <a:srgbClr val="99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:</a:t>
            </a:r>
            <a:r>
              <a:rPr lang="zh-CN" altLang="en-US" sz="3600" b="1" dirty="0" smtClean="0">
                <a:solidFill>
                  <a:srgbClr val="99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电气控制线路的图形、文字符号及绘制原则</a:t>
            </a:r>
            <a:endParaRPr lang="zh-CN" altLang="en-US" sz="3600" b="1" dirty="0">
              <a:solidFill>
                <a:srgbClr val="99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5124" y="1017681"/>
            <a:ext cx="9410700" cy="564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966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D838E-40ED-4CD2-96E0-E76CC981262D}" type="slidenum">
              <a:rPr lang="zh-CN" altLang="en-US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fld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1192309" y="923364"/>
            <a:ext cx="10076330" cy="17930"/>
          </a:xfrm>
          <a:prstGeom prst="line">
            <a:avLst/>
          </a:prstGeom>
          <a:ln w="57150">
            <a:solidFill>
              <a:srgbClr val="99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203" name="Picture 11" descr="http://www.hdu.edu.cn/asset/home/images/logo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080"/>
          <a:stretch/>
        </p:blipFill>
        <p:spPr bwMode="auto">
          <a:xfrm>
            <a:off x="85725" y="17627"/>
            <a:ext cx="981075" cy="1037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本框 8"/>
          <p:cNvSpPr txBox="1"/>
          <p:nvPr/>
        </p:nvSpPr>
        <p:spPr>
          <a:xfrm>
            <a:off x="1367547" y="200646"/>
            <a:ext cx="99164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 smtClean="0">
                <a:solidFill>
                  <a:srgbClr val="99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2.1</a:t>
            </a:r>
            <a:r>
              <a:rPr lang="en-US" altLang="zh-CN" sz="3600" b="1" dirty="0">
                <a:solidFill>
                  <a:srgbClr val="99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:</a:t>
            </a:r>
            <a:r>
              <a:rPr lang="zh-CN" altLang="en-US" sz="3600" b="1" dirty="0" smtClean="0">
                <a:solidFill>
                  <a:srgbClr val="99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电气控制线路的图形、文字符号及绘制原则</a:t>
            </a:r>
            <a:endParaRPr lang="zh-CN" altLang="en-US" sz="3600" b="1" dirty="0">
              <a:solidFill>
                <a:srgbClr val="99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800" y="1200127"/>
            <a:ext cx="10072543" cy="4897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953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D838E-40ED-4CD2-96E0-E76CC981262D}" type="slidenum">
              <a:rPr lang="zh-CN" altLang="en-US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20</a:t>
            </a:fld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1192309" y="923364"/>
            <a:ext cx="10076330" cy="17930"/>
          </a:xfrm>
          <a:prstGeom prst="line">
            <a:avLst/>
          </a:prstGeom>
          <a:ln w="57150">
            <a:solidFill>
              <a:srgbClr val="99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203" name="Picture 11" descr="http://www.hdu.edu.cn/asset/home/images/logo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080"/>
          <a:stretch/>
        </p:blipFill>
        <p:spPr bwMode="auto">
          <a:xfrm>
            <a:off x="85725" y="17627"/>
            <a:ext cx="981075" cy="1037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本框 8"/>
          <p:cNvSpPr txBox="1"/>
          <p:nvPr/>
        </p:nvSpPr>
        <p:spPr>
          <a:xfrm>
            <a:off x="1367547" y="200646"/>
            <a:ext cx="99164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 smtClean="0">
                <a:solidFill>
                  <a:srgbClr val="99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2.1</a:t>
            </a:r>
            <a:r>
              <a:rPr lang="en-US" altLang="zh-CN" sz="3600" b="1" dirty="0">
                <a:solidFill>
                  <a:srgbClr val="99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:</a:t>
            </a:r>
            <a:r>
              <a:rPr lang="zh-CN" altLang="en-US" sz="3600" b="1" dirty="0" smtClean="0">
                <a:solidFill>
                  <a:srgbClr val="99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电气控制线路的图形、文字符号及绘制原则</a:t>
            </a:r>
            <a:endParaRPr lang="zh-CN" altLang="en-US" sz="3600" b="1" dirty="0">
              <a:solidFill>
                <a:srgbClr val="99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8974" y="1054646"/>
            <a:ext cx="8763000" cy="575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774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D838E-40ED-4CD2-96E0-E76CC981262D}" type="slidenum">
              <a:rPr lang="zh-CN" altLang="en-US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21</a:t>
            </a:fld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1192309" y="923364"/>
            <a:ext cx="10076330" cy="17930"/>
          </a:xfrm>
          <a:prstGeom prst="line">
            <a:avLst/>
          </a:prstGeom>
          <a:ln w="57150">
            <a:solidFill>
              <a:srgbClr val="99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203" name="Picture 11" descr="http://www.hdu.edu.cn/asset/home/images/logo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080"/>
          <a:stretch/>
        </p:blipFill>
        <p:spPr bwMode="auto">
          <a:xfrm>
            <a:off x="85725" y="17627"/>
            <a:ext cx="981075" cy="1037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本框 8"/>
          <p:cNvSpPr txBox="1"/>
          <p:nvPr/>
        </p:nvSpPr>
        <p:spPr>
          <a:xfrm>
            <a:off x="1367547" y="200646"/>
            <a:ext cx="99164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 smtClean="0">
                <a:solidFill>
                  <a:srgbClr val="99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2.1</a:t>
            </a:r>
            <a:r>
              <a:rPr lang="en-US" altLang="zh-CN" sz="3600" b="1" dirty="0">
                <a:solidFill>
                  <a:srgbClr val="99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:</a:t>
            </a:r>
            <a:r>
              <a:rPr lang="zh-CN" altLang="en-US" sz="3600" b="1" dirty="0" smtClean="0">
                <a:solidFill>
                  <a:srgbClr val="99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电气控制线路的图形、文字符号及绘制原则</a:t>
            </a:r>
            <a:endParaRPr lang="zh-CN" altLang="en-US" sz="3600" b="1" dirty="0">
              <a:solidFill>
                <a:srgbClr val="99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7547" y="1017681"/>
            <a:ext cx="9582150" cy="581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035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D838E-40ED-4CD2-96E0-E76CC981262D}" type="slidenum">
              <a:rPr lang="zh-CN" altLang="en-US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22</a:t>
            </a:fld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1192309" y="923364"/>
            <a:ext cx="10076330" cy="17930"/>
          </a:xfrm>
          <a:prstGeom prst="line">
            <a:avLst/>
          </a:prstGeom>
          <a:ln w="57150">
            <a:solidFill>
              <a:srgbClr val="99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203" name="Picture 11" descr="http://www.hdu.edu.cn/asset/home/images/logo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080"/>
          <a:stretch/>
        </p:blipFill>
        <p:spPr bwMode="auto">
          <a:xfrm>
            <a:off x="85725" y="17627"/>
            <a:ext cx="981075" cy="1037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本框 8"/>
          <p:cNvSpPr txBox="1"/>
          <p:nvPr/>
        </p:nvSpPr>
        <p:spPr>
          <a:xfrm>
            <a:off x="1367547" y="200646"/>
            <a:ext cx="99164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 smtClean="0">
                <a:solidFill>
                  <a:srgbClr val="99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2.1</a:t>
            </a:r>
            <a:r>
              <a:rPr lang="en-US" altLang="zh-CN" sz="3600" b="1" dirty="0">
                <a:solidFill>
                  <a:srgbClr val="99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:</a:t>
            </a:r>
            <a:r>
              <a:rPr lang="zh-CN" altLang="en-US" sz="3600" b="1" dirty="0" smtClean="0">
                <a:solidFill>
                  <a:srgbClr val="99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电气控制线路的图形、文字符号及绘制原则</a:t>
            </a:r>
            <a:endParaRPr lang="zh-CN" altLang="en-US" sz="3600" b="1" dirty="0">
              <a:solidFill>
                <a:srgbClr val="99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4661" y="1095375"/>
            <a:ext cx="9191625" cy="576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495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D838E-40ED-4CD2-96E0-E76CC981262D}" type="slidenum">
              <a:rPr lang="zh-CN" altLang="en-US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23</a:t>
            </a:fld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1192309" y="923364"/>
            <a:ext cx="10076330" cy="17930"/>
          </a:xfrm>
          <a:prstGeom prst="line">
            <a:avLst/>
          </a:prstGeom>
          <a:ln w="57150">
            <a:solidFill>
              <a:srgbClr val="99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203" name="Picture 11" descr="http://www.hdu.edu.cn/asset/home/images/logo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080"/>
          <a:stretch/>
        </p:blipFill>
        <p:spPr bwMode="auto">
          <a:xfrm>
            <a:off x="85725" y="17627"/>
            <a:ext cx="981075" cy="1037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本框 8"/>
          <p:cNvSpPr txBox="1"/>
          <p:nvPr/>
        </p:nvSpPr>
        <p:spPr>
          <a:xfrm>
            <a:off x="1367547" y="200646"/>
            <a:ext cx="99164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 smtClean="0">
                <a:solidFill>
                  <a:srgbClr val="99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2.1</a:t>
            </a:r>
            <a:r>
              <a:rPr lang="en-US" altLang="zh-CN" sz="3600" b="1" dirty="0">
                <a:solidFill>
                  <a:srgbClr val="99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:</a:t>
            </a:r>
            <a:r>
              <a:rPr lang="zh-CN" altLang="en-US" sz="3600" b="1" dirty="0" smtClean="0">
                <a:solidFill>
                  <a:srgbClr val="99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电气控制线路的图形、文字符号及绘制原则</a:t>
            </a:r>
            <a:endParaRPr lang="zh-CN" altLang="en-US" sz="3600" b="1" dirty="0">
              <a:solidFill>
                <a:srgbClr val="99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1824" y="1054646"/>
            <a:ext cx="8877300" cy="581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516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D838E-40ED-4CD2-96E0-E76CC981262D}" type="slidenum">
              <a:rPr lang="zh-CN" altLang="en-US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24</a:t>
            </a:fld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1192309" y="923364"/>
            <a:ext cx="10076330" cy="17930"/>
          </a:xfrm>
          <a:prstGeom prst="line">
            <a:avLst/>
          </a:prstGeom>
          <a:ln w="57150">
            <a:solidFill>
              <a:srgbClr val="99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203" name="Picture 11" descr="http://www.hdu.edu.cn/asset/home/images/logo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080"/>
          <a:stretch/>
        </p:blipFill>
        <p:spPr bwMode="auto">
          <a:xfrm>
            <a:off x="85725" y="17627"/>
            <a:ext cx="981075" cy="1037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本框 8"/>
          <p:cNvSpPr txBox="1"/>
          <p:nvPr/>
        </p:nvSpPr>
        <p:spPr>
          <a:xfrm>
            <a:off x="1367547" y="200646"/>
            <a:ext cx="99164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 smtClean="0">
                <a:solidFill>
                  <a:srgbClr val="99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2.1</a:t>
            </a:r>
            <a:r>
              <a:rPr lang="en-US" altLang="zh-CN" sz="3600" b="1" dirty="0">
                <a:solidFill>
                  <a:srgbClr val="99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:</a:t>
            </a:r>
            <a:r>
              <a:rPr lang="zh-CN" altLang="en-US" sz="3600" b="1" dirty="0" smtClean="0">
                <a:solidFill>
                  <a:srgbClr val="99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电气控制线路的图形、文字符号及绘制原则</a:t>
            </a:r>
            <a:endParaRPr lang="zh-CN" altLang="en-US" sz="3600" b="1" dirty="0">
              <a:solidFill>
                <a:srgbClr val="99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2299" y="1054646"/>
            <a:ext cx="8896350" cy="570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490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D838E-40ED-4CD2-96E0-E76CC981262D}" type="slidenum">
              <a:rPr lang="zh-CN" altLang="en-US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25</a:t>
            </a:fld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1192309" y="923364"/>
            <a:ext cx="10076330" cy="17930"/>
          </a:xfrm>
          <a:prstGeom prst="line">
            <a:avLst/>
          </a:prstGeom>
          <a:ln w="57150">
            <a:solidFill>
              <a:srgbClr val="99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203" name="Picture 11" descr="http://www.hdu.edu.cn/asset/home/images/logo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080"/>
          <a:stretch/>
        </p:blipFill>
        <p:spPr bwMode="auto">
          <a:xfrm>
            <a:off x="85725" y="17627"/>
            <a:ext cx="981075" cy="1037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本框 8"/>
          <p:cNvSpPr txBox="1"/>
          <p:nvPr/>
        </p:nvSpPr>
        <p:spPr>
          <a:xfrm>
            <a:off x="1367547" y="200646"/>
            <a:ext cx="99164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 smtClean="0">
                <a:solidFill>
                  <a:srgbClr val="99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2.1</a:t>
            </a:r>
            <a:r>
              <a:rPr lang="en-US" altLang="zh-CN" sz="3600" b="1" dirty="0">
                <a:solidFill>
                  <a:srgbClr val="99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:</a:t>
            </a:r>
            <a:r>
              <a:rPr lang="zh-CN" altLang="en-US" sz="3600" b="1" dirty="0" smtClean="0">
                <a:solidFill>
                  <a:srgbClr val="99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电气控制线路的图形、文字符号及绘制原则</a:t>
            </a:r>
            <a:endParaRPr lang="zh-CN" altLang="en-US" sz="3600" b="1" dirty="0">
              <a:solidFill>
                <a:srgbClr val="99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2309" y="1327276"/>
            <a:ext cx="9434999" cy="5029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5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D838E-40ED-4CD2-96E0-E76CC981262D}" type="slidenum">
              <a:rPr lang="zh-CN" altLang="en-US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26</a:t>
            </a:fld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1192309" y="923364"/>
            <a:ext cx="10076330" cy="17930"/>
          </a:xfrm>
          <a:prstGeom prst="line">
            <a:avLst/>
          </a:prstGeom>
          <a:ln w="57150">
            <a:solidFill>
              <a:srgbClr val="99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203" name="Picture 11" descr="http://www.hdu.edu.cn/asset/home/images/logo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080"/>
          <a:stretch/>
        </p:blipFill>
        <p:spPr bwMode="auto">
          <a:xfrm>
            <a:off x="85725" y="17627"/>
            <a:ext cx="981075" cy="1037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本框 8"/>
          <p:cNvSpPr txBox="1"/>
          <p:nvPr/>
        </p:nvSpPr>
        <p:spPr>
          <a:xfrm>
            <a:off x="1367547" y="200646"/>
            <a:ext cx="99164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 smtClean="0">
                <a:solidFill>
                  <a:srgbClr val="99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2.1</a:t>
            </a:r>
            <a:r>
              <a:rPr lang="en-US" altLang="zh-CN" sz="3600" b="1" dirty="0">
                <a:solidFill>
                  <a:srgbClr val="99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:</a:t>
            </a:r>
            <a:r>
              <a:rPr lang="zh-CN" altLang="en-US" sz="3600" b="1" dirty="0" smtClean="0">
                <a:solidFill>
                  <a:srgbClr val="99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电气控制线路的图形、文字符号及绘制原则</a:t>
            </a:r>
            <a:endParaRPr lang="zh-CN" altLang="en-US" sz="3600" b="1" dirty="0">
              <a:solidFill>
                <a:srgbClr val="99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5829" y="1415810"/>
            <a:ext cx="9515606" cy="5123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08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D838E-40ED-4CD2-96E0-E76CC981262D}" type="slidenum">
              <a:rPr lang="zh-CN" altLang="en-US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27</a:t>
            </a:fld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1192309" y="923364"/>
            <a:ext cx="10076330" cy="17930"/>
          </a:xfrm>
          <a:prstGeom prst="line">
            <a:avLst/>
          </a:prstGeom>
          <a:ln w="57150">
            <a:solidFill>
              <a:srgbClr val="99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203" name="Picture 11" descr="http://www.hdu.edu.cn/asset/home/images/logo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080"/>
          <a:stretch/>
        </p:blipFill>
        <p:spPr bwMode="auto">
          <a:xfrm>
            <a:off x="85725" y="17627"/>
            <a:ext cx="981075" cy="1037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本框 8"/>
          <p:cNvSpPr txBox="1"/>
          <p:nvPr/>
        </p:nvSpPr>
        <p:spPr>
          <a:xfrm>
            <a:off x="1367547" y="200646"/>
            <a:ext cx="99164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 smtClean="0">
                <a:solidFill>
                  <a:srgbClr val="99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2.1</a:t>
            </a:r>
            <a:r>
              <a:rPr lang="en-US" altLang="zh-CN" sz="3600" b="1" dirty="0">
                <a:solidFill>
                  <a:srgbClr val="99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:</a:t>
            </a:r>
            <a:r>
              <a:rPr lang="zh-CN" altLang="en-US" sz="3600" b="1" dirty="0" smtClean="0">
                <a:solidFill>
                  <a:srgbClr val="99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电气控制线路的图形、文字符号及绘制原则</a:t>
            </a:r>
            <a:endParaRPr lang="zh-CN" altLang="en-US" sz="3600" b="1" dirty="0">
              <a:solidFill>
                <a:srgbClr val="99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7547" y="1242825"/>
            <a:ext cx="6549020" cy="529608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5531" y="3616794"/>
            <a:ext cx="3988269" cy="2269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790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D838E-40ED-4CD2-96E0-E76CC981262D}" type="slidenum">
              <a:rPr lang="zh-CN" altLang="en-US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28</a:t>
            </a:fld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1192309" y="923364"/>
            <a:ext cx="10076330" cy="17930"/>
          </a:xfrm>
          <a:prstGeom prst="line">
            <a:avLst/>
          </a:prstGeom>
          <a:ln w="57150">
            <a:solidFill>
              <a:srgbClr val="99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203" name="Picture 11" descr="http://www.hdu.edu.cn/asset/home/images/logo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080"/>
          <a:stretch/>
        </p:blipFill>
        <p:spPr bwMode="auto">
          <a:xfrm>
            <a:off x="85725" y="17627"/>
            <a:ext cx="981075" cy="1037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本框 8"/>
          <p:cNvSpPr txBox="1"/>
          <p:nvPr/>
        </p:nvSpPr>
        <p:spPr>
          <a:xfrm>
            <a:off x="1367547" y="200646"/>
            <a:ext cx="99164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 smtClean="0">
                <a:solidFill>
                  <a:srgbClr val="99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2.1</a:t>
            </a:r>
            <a:r>
              <a:rPr lang="en-US" altLang="zh-CN" sz="3600" b="1" dirty="0">
                <a:solidFill>
                  <a:srgbClr val="99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:</a:t>
            </a:r>
            <a:r>
              <a:rPr lang="zh-CN" altLang="en-US" sz="3600" b="1" dirty="0" smtClean="0">
                <a:solidFill>
                  <a:srgbClr val="99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电气控制线路的图形、文字符号及绘制原则</a:t>
            </a:r>
            <a:endParaRPr lang="zh-CN" altLang="en-US" sz="3600" b="1" dirty="0">
              <a:solidFill>
                <a:srgbClr val="99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1783" y="1269067"/>
            <a:ext cx="9172575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376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D838E-40ED-4CD2-96E0-E76CC981262D}" type="slidenum">
              <a:rPr lang="zh-CN" altLang="en-US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29</a:t>
            </a:fld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1192309" y="923364"/>
            <a:ext cx="10076330" cy="17930"/>
          </a:xfrm>
          <a:prstGeom prst="line">
            <a:avLst/>
          </a:prstGeom>
          <a:ln w="57150">
            <a:solidFill>
              <a:srgbClr val="99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203" name="Picture 11" descr="http://www.hdu.edu.cn/asset/home/images/logo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080"/>
          <a:stretch/>
        </p:blipFill>
        <p:spPr bwMode="auto">
          <a:xfrm>
            <a:off x="85725" y="17627"/>
            <a:ext cx="981075" cy="1037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本框 8"/>
          <p:cNvSpPr txBox="1"/>
          <p:nvPr/>
        </p:nvSpPr>
        <p:spPr>
          <a:xfrm>
            <a:off x="1367547" y="200646"/>
            <a:ext cx="99164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 smtClean="0">
                <a:solidFill>
                  <a:srgbClr val="99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2.1</a:t>
            </a:r>
            <a:r>
              <a:rPr lang="en-US" altLang="zh-CN" sz="3600" b="1" dirty="0">
                <a:solidFill>
                  <a:srgbClr val="99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:</a:t>
            </a:r>
            <a:r>
              <a:rPr lang="zh-CN" altLang="en-US" sz="3600" b="1" dirty="0" smtClean="0">
                <a:solidFill>
                  <a:srgbClr val="99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电气控制线路的图形、文字符号及绘制原则</a:t>
            </a:r>
            <a:endParaRPr lang="zh-CN" altLang="en-US" sz="3600" b="1" dirty="0">
              <a:solidFill>
                <a:srgbClr val="99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4"/>
          <a:srcRect b="8137"/>
          <a:stretch/>
        </p:blipFill>
        <p:spPr>
          <a:xfrm>
            <a:off x="2591640" y="1054646"/>
            <a:ext cx="6664477" cy="5283401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214811" y="6372225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某机床电气原理图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95183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D838E-40ED-4CD2-96E0-E76CC981262D}" type="slidenum">
              <a:rPr lang="zh-CN" altLang="en-US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fld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1192309" y="923364"/>
            <a:ext cx="10076330" cy="17930"/>
          </a:xfrm>
          <a:prstGeom prst="line">
            <a:avLst/>
          </a:prstGeom>
          <a:ln w="57150">
            <a:solidFill>
              <a:srgbClr val="99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203" name="Picture 11" descr="http://www.hdu.edu.cn/asset/home/images/logo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080"/>
          <a:stretch/>
        </p:blipFill>
        <p:spPr bwMode="auto">
          <a:xfrm>
            <a:off x="85725" y="17627"/>
            <a:ext cx="981075" cy="1037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本框 8"/>
          <p:cNvSpPr txBox="1"/>
          <p:nvPr/>
        </p:nvSpPr>
        <p:spPr>
          <a:xfrm>
            <a:off x="1367547" y="200646"/>
            <a:ext cx="99164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 smtClean="0">
                <a:solidFill>
                  <a:srgbClr val="99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2.1</a:t>
            </a:r>
            <a:r>
              <a:rPr lang="en-US" altLang="zh-CN" sz="3600" b="1" dirty="0">
                <a:solidFill>
                  <a:srgbClr val="99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:</a:t>
            </a:r>
            <a:r>
              <a:rPr lang="zh-CN" altLang="en-US" sz="3600" b="1" dirty="0" smtClean="0">
                <a:solidFill>
                  <a:srgbClr val="99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电气控制线路的图形、文字符号及绘制原则</a:t>
            </a:r>
            <a:endParaRPr lang="zh-CN" altLang="en-US" sz="3600" b="1" dirty="0">
              <a:solidFill>
                <a:srgbClr val="99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7547" y="1321680"/>
            <a:ext cx="7573818" cy="4940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65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D838E-40ED-4CD2-96E0-E76CC981262D}" type="slidenum">
              <a:rPr lang="zh-CN" altLang="en-US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30</a:t>
            </a:fld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1192309" y="923364"/>
            <a:ext cx="10076330" cy="17930"/>
          </a:xfrm>
          <a:prstGeom prst="line">
            <a:avLst/>
          </a:prstGeom>
          <a:ln w="57150">
            <a:solidFill>
              <a:srgbClr val="99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203" name="Picture 11" descr="http://www.hdu.edu.cn/asset/home/images/logo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080"/>
          <a:stretch/>
        </p:blipFill>
        <p:spPr bwMode="auto">
          <a:xfrm>
            <a:off x="85725" y="17627"/>
            <a:ext cx="981075" cy="1037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本框 8"/>
          <p:cNvSpPr txBox="1"/>
          <p:nvPr/>
        </p:nvSpPr>
        <p:spPr>
          <a:xfrm>
            <a:off x="1367547" y="200646"/>
            <a:ext cx="99164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 smtClean="0">
                <a:solidFill>
                  <a:srgbClr val="99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2.1</a:t>
            </a:r>
            <a:r>
              <a:rPr lang="en-US" altLang="zh-CN" sz="3600" b="1" dirty="0">
                <a:solidFill>
                  <a:srgbClr val="99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:</a:t>
            </a:r>
            <a:r>
              <a:rPr lang="zh-CN" altLang="en-US" sz="3600" b="1" dirty="0" smtClean="0">
                <a:solidFill>
                  <a:srgbClr val="99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电气控制线路的图形、文字符号及绘制原则</a:t>
            </a:r>
            <a:endParaRPr lang="zh-CN" altLang="en-US" sz="3600" b="1" dirty="0">
              <a:solidFill>
                <a:srgbClr val="99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2309" y="1350688"/>
            <a:ext cx="9502868" cy="5005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942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D838E-40ED-4CD2-96E0-E76CC981262D}" type="slidenum">
              <a:rPr lang="zh-CN" altLang="en-US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31</a:t>
            </a:fld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1192309" y="923364"/>
            <a:ext cx="10076330" cy="17930"/>
          </a:xfrm>
          <a:prstGeom prst="line">
            <a:avLst/>
          </a:prstGeom>
          <a:ln w="57150">
            <a:solidFill>
              <a:srgbClr val="99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203" name="Picture 11" descr="http://www.hdu.edu.cn/asset/home/images/logo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080"/>
          <a:stretch/>
        </p:blipFill>
        <p:spPr bwMode="auto">
          <a:xfrm>
            <a:off x="85725" y="17627"/>
            <a:ext cx="981075" cy="1037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本框 8"/>
          <p:cNvSpPr txBox="1"/>
          <p:nvPr/>
        </p:nvSpPr>
        <p:spPr>
          <a:xfrm>
            <a:off x="1367547" y="200646"/>
            <a:ext cx="99164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 smtClean="0">
                <a:solidFill>
                  <a:srgbClr val="99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2.1</a:t>
            </a:r>
            <a:r>
              <a:rPr lang="en-US" altLang="zh-CN" sz="3600" b="1" dirty="0">
                <a:solidFill>
                  <a:srgbClr val="99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:</a:t>
            </a:r>
            <a:r>
              <a:rPr lang="zh-CN" altLang="en-US" sz="3600" b="1" dirty="0" smtClean="0">
                <a:solidFill>
                  <a:srgbClr val="99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电气控制线路的图形、文字符号及绘制原则</a:t>
            </a:r>
            <a:endParaRPr lang="zh-CN" altLang="en-US" sz="3600" b="1" dirty="0">
              <a:solidFill>
                <a:srgbClr val="99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2099" y="1166567"/>
            <a:ext cx="8880101" cy="528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480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D838E-40ED-4CD2-96E0-E76CC981262D}" type="slidenum">
              <a:rPr lang="zh-CN" altLang="en-US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32</a:t>
            </a:fld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1192309" y="923364"/>
            <a:ext cx="10076330" cy="17930"/>
          </a:xfrm>
          <a:prstGeom prst="line">
            <a:avLst/>
          </a:prstGeom>
          <a:ln w="57150">
            <a:solidFill>
              <a:srgbClr val="99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203" name="Picture 11" descr="http://www.hdu.edu.cn/asset/home/images/logo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080"/>
          <a:stretch/>
        </p:blipFill>
        <p:spPr bwMode="auto">
          <a:xfrm>
            <a:off x="85725" y="17627"/>
            <a:ext cx="981075" cy="1037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本框 8"/>
          <p:cNvSpPr txBox="1"/>
          <p:nvPr/>
        </p:nvSpPr>
        <p:spPr>
          <a:xfrm>
            <a:off x="1367547" y="200646"/>
            <a:ext cx="99164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 smtClean="0">
                <a:solidFill>
                  <a:srgbClr val="99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2.1</a:t>
            </a:r>
            <a:r>
              <a:rPr lang="en-US" altLang="zh-CN" sz="3600" b="1" dirty="0">
                <a:solidFill>
                  <a:srgbClr val="99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:</a:t>
            </a:r>
            <a:r>
              <a:rPr lang="zh-CN" altLang="en-US" sz="3600" b="1" dirty="0" smtClean="0">
                <a:solidFill>
                  <a:srgbClr val="99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电气控制线路的图形、文字符号及绘制原则</a:t>
            </a:r>
            <a:endParaRPr lang="zh-CN" altLang="en-US" sz="3600" b="1" dirty="0">
              <a:solidFill>
                <a:srgbClr val="99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2309" y="1149388"/>
            <a:ext cx="9295840" cy="4998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169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D838E-40ED-4CD2-96E0-E76CC981262D}" type="slidenum">
              <a:rPr lang="zh-CN" altLang="en-US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33</a:t>
            </a:fld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1192309" y="923364"/>
            <a:ext cx="10076330" cy="17930"/>
          </a:xfrm>
          <a:prstGeom prst="line">
            <a:avLst/>
          </a:prstGeom>
          <a:ln w="57150">
            <a:solidFill>
              <a:srgbClr val="99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203" name="Picture 11" descr="http://www.hdu.edu.cn/asset/home/images/logo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080"/>
          <a:stretch/>
        </p:blipFill>
        <p:spPr bwMode="auto">
          <a:xfrm>
            <a:off x="85725" y="17627"/>
            <a:ext cx="981075" cy="1037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本框 8"/>
          <p:cNvSpPr txBox="1"/>
          <p:nvPr/>
        </p:nvSpPr>
        <p:spPr>
          <a:xfrm>
            <a:off x="1367547" y="200646"/>
            <a:ext cx="99164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 smtClean="0">
                <a:solidFill>
                  <a:srgbClr val="99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2.1</a:t>
            </a:r>
            <a:r>
              <a:rPr lang="en-US" altLang="zh-CN" sz="3600" b="1" dirty="0">
                <a:solidFill>
                  <a:srgbClr val="99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:</a:t>
            </a:r>
            <a:r>
              <a:rPr lang="zh-CN" altLang="en-US" sz="3600" b="1" dirty="0" smtClean="0">
                <a:solidFill>
                  <a:srgbClr val="99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电气控制线路的图形、文字符号及绘制原则</a:t>
            </a:r>
            <a:endParaRPr lang="zh-CN" altLang="en-US" sz="3600" b="1" dirty="0">
              <a:solidFill>
                <a:srgbClr val="99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2309" y="1182809"/>
            <a:ext cx="8661914" cy="5267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985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D838E-40ED-4CD2-96E0-E76CC981262D}" type="slidenum">
              <a:rPr lang="zh-CN" altLang="en-US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34</a:t>
            </a:fld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1192309" y="923364"/>
            <a:ext cx="10076330" cy="17930"/>
          </a:xfrm>
          <a:prstGeom prst="line">
            <a:avLst/>
          </a:prstGeom>
          <a:ln w="57150">
            <a:solidFill>
              <a:srgbClr val="99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203" name="Picture 11" descr="http://www.hdu.edu.cn/asset/home/images/logo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080"/>
          <a:stretch/>
        </p:blipFill>
        <p:spPr bwMode="auto">
          <a:xfrm>
            <a:off x="85725" y="17627"/>
            <a:ext cx="981075" cy="1037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本框 8"/>
          <p:cNvSpPr txBox="1"/>
          <p:nvPr/>
        </p:nvSpPr>
        <p:spPr>
          <a:xfrm>
            <a:off x="1327530" y="294963"/>
            <a:ext cx="85266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 smtClean="0">
                <a:solidFill>
                  <a:srgbClr val="99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2.2:</a:t>
            </a:r>
            <a:r>
              <a:rPr lang="zh-CN" altLang="en-US" sz="3600" b="1" dirty="0" smtClean="0">
                <a:solidFill>
                  <a:srgbClr val="99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三相笼型异步电动机的基本控制线路</a:t>
            </a:r>
            <a:endParaRPr lang="zh-CN" altLang="en-US" sz="3600" b="1" dirty="0">
              <a:solidFill>
                <a:srgbClr val="99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87024" y="1217851"/>
            <a:ext cx="9023958" cy="5390818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401182" y="2956493"/>
            <a:ext cx="2912374" cy="600164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zh-CN" altLang="en-US" sz="1100" dirty="0" smtClean="0"/>
              <a:t>定子接通三相交流电，产生</a:t>
            </a:r>
            <a:r>
              <a:rPr lang="zh-CN" altLang="en-US" sz="1100" dirty="0" smtClean="0">
                <a:solidFill>
                  <a:srgbClr val="FF0000"/>
                </a:solidFill>
              </a:rPr>
              <a:t>旋转磁场</a:t>
            </a:r>
            <a:r>
              <a:rPr lang="zh-CN" altLang="en-US" sz="1100" dirty="0" smtClean="0"/>
              <a:t>，在转子封闭线圈中运动，</a:t>
            </a:r>
            <a:r>
              <a:rPr lang="zh-CN" altLang="en-US" sz="1100" dirty="0" smtClean="0">
                <a:solidFill>
                  <a:srgbClr val="FF0000"/>
                </a:solidFill>
              </a:rPr>
              <a:t>切割磁感线</a:t>
            </a:r>
            <a:r>
              <a:rPr lang="zh-CN" altLang="en-US" sz="1100" dirty="0" smtClean="0"/>
              <a:t>，产生</a:t>
            </a:r>
            <a:r>
              <a:rPr lang="zh-CN" altLang="en-US" sz="1100" dirty="0" smtClean="0">
                <a:solidFill>
                  <a:srgbClr val="FF0000"/>
                </a:solidFill>
              </a:rPr>
              <a:t>感应电流</a:t>
            </a:r>
            <a:r>
              <a:rPr lang="zh-CN" altLang="en-US" sz="1100" dirty="0" smtClean="0"/>
              <a:t>，进而产生电磁力，带动电动机转动。</a:t>
            </a:r>
            <a:endParaRPr lang="zh-CN" altLang="en-US" sz="1100" dirty="0"/>
          </a:p>
        </p:txBody>
      </p:sp>
      <p:pic>
        <p:nvPicPr>
          <p:cNvPr id="7" name="20200922_140937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355002" y="3615026"/>
            <a:ext cx="3067050" cy="291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890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38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D838E-40ED-4CD2-96E0-E76CC981262D}" type="slidenum">
              <a:rPr lang="zh-CN" altLang="en-US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35</a:t>
            </a:fld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1192309" y="923364"/>
            <a:ext cx="10076330" cy="17930"/>
          </a:xfrm>
          <a:prstGeom prst="line">
            <a:avLst/>
          </a:prstGeom>
          <a:ln w="57150">
            <a:solidFill>
              <a:srgbClr val="99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203" name="Picture 11" descr="http://www.hdu.edu.cn/asset/home/images/logo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080"/>
          <a:stretch/>
        </p:blipFill>
        <p:spPr bwMode="auto">
          <a:xfrm>
            <a:off x="85725" y="17627"/>
            <a:ext cx="981075" cy="1037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本框 8"/>
          <p:cNvSpPr txBox="1"/>
          <p:nvPr/>
        </p:nvSpPr>
        <p:spPr>
          <a:xfrm>
            <a:off x="1327530" y="294963"/>
            <a:ext cx="85266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 smtClean="0">
                <a:solidFill>
                  <a:srgbClr val="99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2.2:</a:t>
            </a:r>
            <a:r>
              <a:rPr lang="zh-CN" altLang="en-US" sz="3600" b="1" dirty="0" smtClean="0">
                <a:solidFill>
                  <a:srgbClr val="99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三相笼型异步电动机的基本控制线路</a:t>
            </a:r>
            <a:endParaRPr lang="zh-CN" altLang="en-US" sz="3600" b="1" dirty="0">
              <a:solidFill>
                <a:srgbClr val="99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2309" y="1162934"/>
            <a:ext cx="9316027" cy="5375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475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176" y="1162222"/>
            <a:ext cx="10177463" cy="5448720"/>
          </a:xfrm>
          <a:prstGeom prst="rect">
            <a:avLst/>
          </a:prstGeom>
        </p:spPr>
      </p:pic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D838E-40ED-4CD2-96E0-E76CC981262D}" type="slidenum">
              <a:rPr lang="zh-CN" altLang="en-US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36</a:t>
            </a:fld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1192309" y="923364"/>
            <a:ext cx="10076330" cy="17930"/>
          </a:xfrm>
          <a:prstGeom prst="line">
            <a:avLst/>
          </a:prstGeom>
          <a:ln w="57150">
            <a:solidFill>
              <a:srgbClr val="99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203" name="Picture 11" descr="http://www.hdu.edu.cn/asset/home/images/logo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080"/>
          <a:stretch/>
        </p:blipFill>
        <p:spPr bwMode="auto">
          <a:xfrm>
            <a:off x="85725" y="17627"/>
            <a:ext cx="981075" cy="1037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本框 8"/>
          <p:cNvSpPr txBox="1"/>
          <p:nvPr/>
        </p:nvSpPr>
        <p:spPr>
          <a:xfrm>
            <a:off x="1327530" y="294963"/>
            <a:ext cx="85266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 smtClean="0">
                <a:solidFill>
                  <a:srgbClr val="99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2.2:</a:t>
            </a:r>
            <a:r>
              <a:rPr lang="zh-CN" altLang="en-US" sz="3600" b="1" dirty="0" smtClean="0">
                <a:solidFill>
                  <a:srgbClr val="99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三相笼型异步电动机的基本控制线路</a:t>
            </a:r>
            <a:endParaRPr lang="zh-CN" altLang="en-US" sz="3600" b="1" dirty="0">
              <a:solidFill>
                <a:srgbClr val="99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14458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7389" y="1054100"/>
            <a:ext cx="10001250" cy="5667375"/>
          </a:xfrm>
          <a:prstGeom prst="rect">
            <a:avLst/>
          </a:prstGeom>
        </p:spPr>
      </p:pic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D838E-40ED-4CD2-96E0-E76CC981262D}" type="slidenum">
              <a:rPr lang="zh-CN" altLang="en-US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37</a:t>
            </a:fld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1192309" y="923364"/>
            <a:ext cx="10076330" cy="17930"/>
          </a:xfrm>
          <a:prstGeom prst="line">
            <a:avLst/>
          </a:prstGeom>
          <a:ln w="57150">
            <a:solidFill>
              <a:srgbClr val="99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203" name="Picture 11" descr="http://www.hdu.edu.cn/asset/home/images/logo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080"/>
          <a:stretch/>
        </p:blipFill>
        <p:spPr bwMode="auto">
          <a:xfrm>
            <a:off x="85725" y="17627"/>
            <a:ext cx="981075" cy="1037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本框 8"/>
          <p:cNvSpPr txBox="1"/>
          <p:nvPr/>
        </p:nvSpPr>
        <p:spPr>
          <a:xfrm>
            <a:off x="1327530" y="294963"/>
            <a:ext cx="85266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 smtClean="0">
                <a:solidFill>
                  <a:srgbClr val="99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2.2:</a:t>
            </a:r>
            <a:r>
              <a:rPr lang="zh-CN" altLang="en-US" sz="3600" b="1" dirty="0" smtClean="0">
                <a:solidFill>
                  <a:srgbClr val="99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三相笼型异步电动机的基本控制线路</a:t>
            </a:r>
            <a:endParaRPr lang="zh-CN" altLang="en-US" sz="3600" b="1" dirty="0">
              <a:solidFill>
                <a:srgbClr val="99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19846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D838E-40ED-4CD2-96E0-E76CC981262D}" type="slidenum">
              <a:rPr lang="zh-CN" altLang="en-US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38</a:t>
            </a:fld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1192309" y="923364"/>
            <a:ext cx="10076330" cy="17930"/>
          </a:xfrm>
          <a:prstGeom prst="line">
            <a:avLst/>
          </a:prstGeom>
          <a:ln w="57150">
            <a:solidFill>
              <a:srgbClr val="99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203" name="Picture 11" descr="http://www.hdu.edu.cn/asset/home/images/logo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080"/>
          <a:stretch/>
        </p:blipFill>
        <p:spPr bwMode="auto">
          <a:xfrm>
            <a:off x="85725" y="17627"/>
            <a:ext cx="981075" cy="1037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本框 8"/>
          <p:cNvSpPr txBox="1"/>
          <p:nvPr/>
        </p:nvSpPr>
        <p:spPr>
          <a:xfrm>
            <a:off x="1327530" y="294963"/>
            <a:ext cx="85266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 smtClean="0">
                <a:solidFill>
                  <a:srgbClr val="99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2.2:</a:t>
            </a:r>
            <a:r>
              <a:rPr lang="zh-CN" altLang="en-US" sz="3600" b="1" dirty="0" smtClean="0">
                <a:solidFill>
                  <a:srgbClr val="99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三相笼型异步电动机的基本控制线路</a:t>
            </a:r>
            <a:endParaRPr lang="zh-CN" altLang="en-US" sz="3600" b="1" dirty="0">
              <a:solidFill>
                <a:srgbClr val="99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0474" y="1367797"/>
            <a:ext cx="4670608" cy="504980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9553" y="1054646"/>
            <a:ext cx="5033103" cy="5368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455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9556" y="1054646"/>
            <a:ext cx="9944657" cy="5690657"/>
          </a:xfrm>
          <a:prstGeom prst="rect">
            <a:avLst/>
          </a:prstGeom>
        </p:spPr>
      </p:pic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D838E-40ED-4CD2-96E0-E76CC981262D}" type="slidenum">
              <a:rPr lang="zh-CN" altLang="en-US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39</a:t>
            </a:fld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1192309" y="923364"/>
            <a:ext cx="10076330" cy="17930"/>
          </a:xfrm>
          <a:prstGeom prst="line">
            <a:avLst/>
          </a:prstGeom>
          <a:ln w="57150">
            <a:solidFill>
              <a:srgbClr val="99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203" name="Picture 11" descr="http://www.hdu.edu.cn/asset/home/images/logo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080"/>
          <a:stretch/>
        </p:blipFill>
        <p:spPr bwMode="auto">
          <a:xfrm>
            <a:off x="85725" y="17627"/>
            <a:ext cx="981075" cy="1037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本框 8"/>
          <p:cNvSpPr txBox="1"/>
          <p:nvPr/>
        </p:nvSpPr>
        <p:spPr>
          <a:xfrm>
            <a:off x="1327530" y="294963"/>
            <a:ext cx="85266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 smtClean="0">
                <a:solidFill>
                  <a:srgbClr val="99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2.2:</a:t>
            </a:r>
            <a:r>
              <a:rPr lang="zh-CN" altLang="en-US" sz="3600" b="1" dirty="0" smtClean="0">
                <a:solidFill>
                  <a:srgbClr val="99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三相笼型异步电动机的基本控制线路</a:t>
            </a:r>
            <a:endParaRPr lang="zh-CN" altLang="en-US" sz="3600" b="1" dirty="0">
              <a:solidFill>
                <a:srgbClr val="99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24976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D838E-40ED-4CD2-96E0-E76CC981262D}" type="slidenum">
              <a:rPr lang="zh-CN" altLang="en-US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fld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1192309" y="923364"/>
            <a:ext cx="10076330" cy="17930"/>
          </a:xfrm>
          <a:prstGeom prst="line">
            <a:avLst/>
          </a:prstGeom>
          <a:ln w="57150">
            <a:solidFill>
              <a:srgbClr val="99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203" name="Picture 11" descr="http://www.hdu.edu.cn/asset/home/images/logo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080"/>
          <a:stretch/>
        </p:blipFill>
        <p:spPr bwMode="auto">
          <a:xfrm>
            <a:off x="85725" y="17627"/>
            <a:ext cx="981075" cy="1037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本框 8"/>
          <p:cNvSpPr txBox="1"/>
          <p:nvPr/>
        </p:nvSpPr>
        <p:spPr>
          <a:xfrm>
            <a:off x="1367547" y="200646"/>
            <a:ext cx="99164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 smtClean="0">
                <a:solidFill>
                  <a:srgbClr val="99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2.1</a:t>
            </a:r>
            <a:r>
              <a:rPr lang="en-US" altLang="zh-CN" sz="3600" b="1" dirty="0">
                <a:solidFill>
                  <a:srgbClr val="99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:</a:t>
            </a:r>
            <a:r>
              <a:rPr lang="zh-CN" altLang="en-US" sz="3600" b="1" dirty="0" smtClean="0">
                <a:solidFill>
                  <a:srgbClr val="99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电气控制线路的图形、文字符号及绘制原则</a:t>
            </a:r>
            <a:endParaRPr lang="zh-CN" altLang="en-US" sz="3600" b="1" dirty="0">
              <a:solidFill>
                <a:srgbClr val="99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7547" y="1186489"/>
            <a:ext cx="8793595" cy="5169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14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2309" y="1151124"/>
            <a:ext cx="9972943" cy="5387788"/>
          </a:xfrm>
          <a:prstGeom prst="rect">
            <a:avLst/>
          </a:prstGeom>
        </p:spPr>
      </p:pic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D838E-40ED-4CD2-96E0-E76CC981262D}" type="slidenum">
              <a:rPr lang="zh-CN" altLang="en-US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40</a:t>
            </a:fld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1192309" y="923364"/>
            <a:ext cx="10076330" cy="17930"/>
          </a:xfrm>
          <a:prstGeom prst="line">
            <a:avLst/>
          </a:prstGeom>
          <a:ln w="57150">
            <a:solidFill>
              <a:srgbClr val="99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203" name="Picture 11" descr="http://www.hdu.edu.cn/asset/home/images/logo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080"/>
          <a:stretch/>
        </p:blipFill>
        <p:spPr bwMode="auto">
          <a:xfrm>
            <a:off x="85725" y="17627"/>
            <a:ext cx="981075" cy="1037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本框 8"/>
          <p:cNvSpPr txBox="1"/>
          <p:nvPr/>
        </p:nvSpPr>
        <p:spPr>
          <a:xfrm>
            <a:off x="1327530" y="294963"/>
            <a:ext cx="85266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 smtClean="0">
                <a:solidFill>
                  <a:srgbClr val="99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2.2:</a:t>
            </a:r>
            <a:r>
              <a:rPr lang="zh-CN" altLang="en-US" sz="3600" b="1" dirty="0" smtClean="0">
                <a:solidFill>
                  <a:srgbClr val="99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三相笼型异步电动机的基本控制线路</a:t>
            </a:r>
            <a:endParaRPr lang="zh-CN" altLang="en-US" sz="3600" b="1" dirty="0">
              <a:solidFill>
                <a:srgbClr val="99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62236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53" y="1151145"/>
            <a:ext cx="11140052" cy="5387767"/>
          </a:xfrm>
          <a:prstGeom prst="rect">
            <a:avLst/>
          </a:prstGeom>
        </p:spPr>
      </p:pic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D838E-40ED-4CD2-96E0-E76CC981262D}" type="slidenum">
              <a:rPr lang="zh-CN" altLang="en-US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41</a:t>
            </a:fld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1192309" y="923364"/>
            <a:ext cx="10076330" cy="17930"/>
          </a:xfrm>
          <a:prstGeom prst="line">
            <a:avLst/>
          </a:prstGeom>
          <a:ln w="57150">
            <a:solidFill>
              <a:srgbClr val="99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203" name="Picture 11" descr="http://www.hdu.edu.cn/asset/home/images/logo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080"/>
          <a:stretch/>
        </p:blipFill>
        <p:spPr bwMode="auto">
          <a:xfrm>
            <a:off x="85725" y="17627"/>
            <a:ext cx="981075" cy="1037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本框 8"/>
          <p:cNvSpPr txBox="1"/>
          <p:nvPr/>
        </p:nvSpPr>
        <p:spPr>
          <a:xfrm>
            <a:off x="1327530" y="294963"/>
            <a:ext cx="85266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 smtClean="0">
                <a:solidFill>
                  <a:srgbClr val="99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2.2:</a:t>
            </a:r>
            <a:r>
              <a:rPr lang="zh-CN" altLang="en-US" sz="3600" b="1" dirty="0" smtClean="0">
                <a:solidFill>
                  <a:srgbClr val="99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三相笼型异步电动机的基本控制线路</a:t>
            </a:r>
            <a:endParaRPr lang="zh-CN" altLang="en-US" sz="3600" b="1" dirty="0">
              <a:solidFill>
                <a:srgbClr val="99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76565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D838E-40ED-4CD2-96E0-E76CC981262D}" type="slidenum">
              <a:rPr lang="zh-CN" altLang="en-US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42</a:t>
            </a:fld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1192309" y="923364"/>
            <a:ext cx="10076330" cy="17930"/>
          </a:xfrm>
          <a:prstGeom prst="line">
            <a:avLst/>
          </a:prstGeom>
          <a:ln w="57150">
            <a:solidFill>
              <a:srgbClr val="99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203" name="Picture 11" descr="http://www.hdu.edu.cn/asset/home/images/logo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080"/>
          <a:stretch/>
        </p:blipFill>
        <p:spPr bwMode="auto">
          <a:xfrm>
            <a:off x="85725" y="17627"/>
            <a:ext cx="981075" cy="1037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本框 8"/>
          <p:cNvSpPr txBox="1"/>
          <p:nvPr/>
        </p:nvSpPr>
        <p:spPr>
          <a:xfrm>
            <a:off x="1327530" y="294963"/>
            <a:ext cx="85266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 smtClean="0">
                <a:solidFill>
                  <a:srgbClr val="99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2.2:</a:t>
            </a:r>
            <a:r>
              <a:rPr lang="zh-CN" altLang="en-US" sz="3600" b="1" dirty="0" smtClean="0">
                <a:solidFill>
                  <a:srgbClr val="99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三相笼型异步电动机的基本控制线路</a:t>
            </a:r>
            <a:endParaRPr lang="zh-CN" altLang="en-US" sz="3600" b="1" dirty="0">
              <a:solidFill>
                <a:srgbClr val="99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4071" y="1294649"/>
            <a:ext cx="9116352" cy="5426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081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D838E-40ED-4CD2-96E0-E76CC981262D}" type="slidenum">
              <a:rPr lang="zh-CN" altLang="en-US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43</a:t>
            </a:fld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1192309" y="923364"/>
            <a:ext cx="10076330" cy="17930"/>
          </a:xfrm>
          <a:prstGeom prst="line">
            <a:avLst/>
          </a:prstGeom>
          <a:ln w="57150">
            <a:solidFill>
              <a:srgbClr val="99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203" name="Picture 11" descr="http://www.hdu.edu.cn/asset/home/images/logo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080"/>
          <a:stretch/>
        </p:blipFill>
        <p:spPr bwMode="auto">
          <a:xfrm>
            <a:off x="85725" y="17627"/>
            <a:ext cx="981075" cy="1037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本框 8"/>
          <p:cNvSpPr txBox="1"/>
          <p:nvPr/>
        </p:nvSpPr>
        <p:spPr>
          <a:xfrm>
            <a:off x="1327530" y="294963"/>
            <a:ext cx="85266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 smtClean="0">
                <a:solidFill>
                  <a:srgbClr val="99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2.2:</a:t>
            </a:r>
            <a:r>
              <a:rPr lang="zh-CN" altLang="en-US" sz="3600" b="1" dirty="0" smtClean="0">
                <a:solidFill>
                  <a:srgbClr val="99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三相笼型异步电动机的基本控制线路</a:t>
            </a:r>
            <a:endParaRPr lang="zh-CN" altLang="en-US" sz="3600" b="1" dirty="0">
              <a:solidFill>
                <a:srgbClr val="99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7530" y="1247135"/>
            <a:ext cx="9021856" cy="5186722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039036" y="3341044"/>
            <a:ext cx="543739" cy="307777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zh-CN" altLang="en-US" sz="1400" dirty="0" smtClean="0"/>
              <a:t>自锁</a:t>
            </a:r>
            <a:endParaRPr lang="zh-CN" altLang="en-US" sz="1400" dirty="0"/>
          </a:p>
        </p:txBody>
      </p:sp>
      <p:sp>
        <p:nvSpPr>
          <p:cNvPr id="10" name="文本框 9"/>
          <p:cNvSpPr txBox="1"/>
          <p:nvPr/>
        </p:nvSpPr>
        <p:spPr>
          <a:xfrm>
            <a:off x="4007225" y="3033267"/>
            <a:ext cx="543739" cy="307777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zh-CN" altLang="en-US" sz="1400" dirty="0" smtClean="0"/>
              <a:t>点动</a:t>
            </a:r>
            <a:endParaRPr lang="zh-CN" altLang="en-US" sz="1400" dirty="0"/>
          </a:p>
        </p:txBody>
      </p:sp>
      <p:cxnSp>
        <p:nvCxnSpPr>
          <p:cNvPr id="8" name="直接箭头连接符 7"/>
          <p:cNvCxnSpPr/>
          <p:nvPr/>
        </p:nvCxnSpPr>
        <p:spPr>
          <a:xfrm flipH="1">
            <a:off x="4007225" y="3341044"/>
            <a:ext cx="167312" cy="8096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434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D838E-40ED-4CD2-96E0-E76CC981262D}" type="slidenum">
              <a:rPr lang="zh-CN" altLang="en-US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44</a:t>
            </a:fld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1192309" y="923364"/>
            <a:ext cx="10076330" cy="17930"/>
          </a:xfrm>
          <a:prstGeom prst="line">
            <a:avLst/>
          </a:prstGeom>
          <a:ln w="57150">
            <a:solidFill>
              <a:srgbClr val="99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203" name="Picture 11" descr="http://www.hdu.edu.cn/asset/home/images/logo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080"/>
          <a:stretch/>
        </p:blipFill>
        <p:spPr bwMode="auto">
          <a:xfrm>
            <a:off x="85725" y="17627"/>
            <a:ext cx="981075" cy="1037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本框 8"/>
          <p:cNvSpPr txBox="1"/>
          <p:nvPr/>
        </p:nvSpPr>
        <p:spPr>
          <a:xfrm>
            <a:off x="1327530" y="294963"/>
            <a:ext cx="85266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 smtClean="0">
                <a:solidFill>
                  <a:srgbClr val="99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2.2:</a:t>
            </a:r>
            <a:r>
              <a:rPr lang="zh-CN" altLang="en-US" sz="3600" b="1" dirty="0" smtClean="0">
                <a:solidFill>
                  <a:srgbClr val="99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三相笼型异步电动机的基本控制线路</a:t>
            </a:r>
            <a:endParaRPr lang="zh-CN" altLang="en-US" sz="3600" b="1" dirty="0">
              <a:solidFill>
                <a:srgbClr val="99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2309" y="1054646"/>
            <a:ext cx="9239264" cy="556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462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D838E-40ED-4CD2-96E0-E76CC981262D}" type="slidenum">
              <a:rPr lang="zh-CN" altLang="en-US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45</a:t>
            </a:fld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1192309" y="923364"/>
            <a:ext cx="10076330" cy="17930"/>
          </a:xfrm>
          <a:prstGeom prst="line">
            <a:avLst/>
          </a:prstGeom>
          <a:ln w="57150">
            <a:solidFill>
              <a:srgbClr val="99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203" name="Picture 11" descr="http://www.hdu.edu.cn/asset/home/images/logo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080"/>
          <a:stretch/>
        </p:blipFill>
        <p:spPr bwMode="auto">
          <a:xfrm>
            <a:off x="85725" y="17627"/>
            <a:ext cx="981075" cy="1037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本框 8"/>
          <p:cNvSpPr txBox="1"/>
          <p:nvPr/>
        </p:nvSpPr>
        <p:spPr>
          <a:xfrm>
            <a:off x="1327530" y="294963"/>
            <a:ext cx="85266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 smtClean="0">
                <a:solidFill>
                  <a:srgbClr val="99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2.2:</a:t>
            </a:r>
            <a:r>
              <a:rPr lang="zh-CN" altLang="en-US" sz="3600" b="1" dirty="0" smtClean="0">
                <a:solidFill>
                  <a:srgbClr val="99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三相笼型异步电动机的基本控制线路</a:t>
            </a:r>
            <a:endParaRPr lang="zh-CN" altLang="en-US" sz="3600" b="1" dirty="0">
              <a:solidFill>
                <a:srgbClr val="99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2309" y="1176930"/>
            <a:ext cx="9175097" cy="5089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193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D838E-40ED-4CD2-96E0-E76CC981262D}" type="slidenum">
              <a:rPr lang="zh-CN" altLang="en-US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46</a:t>
            </a:fld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1192309" y="923364"/>
            <a:ext cx="10076330" cy="17930"/>
          </a:xfrm>
          <a:prstGeom prst="line">
            <a:avLst/>
          </a:prstGeom>
          <a:ln w="57150">
            <a:solidFill>
              <a:srgbClr val="99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203" name="Picture 11" descr="http://www.hdu.edu.cn/asset/home/images/logo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080"/>
          <a:stretch/>
        </p:blipFill>
        <p:spPr bwMode="auto">
          <a:xfrm>
            <a:off x="85725" y="17627"/>
            <a:ext cx="981075" cy="1037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本框 8"/>
          <p:cNvSpPr txBox="1"/>
          <p:nvPr/>
        </p:nvSpPr>
        <p:spPr>
          <a:xfrm>
            <a:off x="1327530" y="294963"/>
            <a:ext cx="85266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 smtClean="0">
                <a:solidFill>
                  <a:srgbClr val="99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2.2:</a:t>
            </a:r>
            <a:r>
              <a:rPr lang="zh-CN" altLang="en-US" sz="3600" b="1" dirty="0" smtClean="0">
                <a:solidFill>
                  <a:srgbClr val="99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三相笼型异步电动机的基本控制线路</a:t>
            </a:r>
            <a:endParaRPr lang="zh-CN" altLang="en-US" sz="3600" b="1" dirty="0">
              <a:solidFill>
                <a:srgbClr val="99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2309" y="1054646"/>
            <a:ext cx="9447960" cy="5539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530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D838E-40ED-4CD2-96E0-E76CC981262D}" type="slidenum">
              <a:rPr lang="zh-CN" altLang="en-US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47</a:t>
            </a:fld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1192309" y="923364"/>
            <a:ext cx="10076330" cy="17930"/>
          </a:xfrm>
          <a:prstGeom prst="line">
            <a:avLst/>
          </a:prstGeom>
          <a:ln w="57150">
            <a:solidFill>
              <a:srgbClr val="99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203" name="Picture 11" descr="http://www.hdu.edu.cn/asset/home/images/logo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080"/>
          <a:stretch/>
        </p:blipFill>
        <p:spPr bwMode="auto">
          <a:xfrm>
            <a:off x="85725" y="17627"/>
            <a:ext cx="981075" cy="1037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本框 8"/>
          <p:cNvSpPr txBox="1"/>
          <p:nvPr/>
        </p:nvSpPr>
        <p:spPr>
          <a:xfrm>
            <a:off x="1327530" y="294963"/>
            <a:ext cx="85266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 smtClean="0">
                <a:solidFill>
                  <a:srgbClr val="99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2.2:</a:t>
            </a:r>
            <a:r>
              <a:rPr lang="zh-CN" altLang="en-US" sz="3600" b="1" dirty="0" smtClean="0">
                <a:solidFill>
                  <a:srgbClr val="99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三相笼型异步电动机的基本控制线路</a:t>
            </a:r>
            <a:endParaRPr lang="zh-CN" altLang="en-US" sz="3600" b="1" dirty="0">
              <a:solidFill>
                <a:srgbClr val="99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800" y="1166217"/>
            <a:ext cx="9750238" cy="5191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388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D838E-40ED-4CD2-96E0-E76CC981262D}" type="slidenum">
              <a:rPr lang="zh-CN" altLang="en-US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48</a:t>
            </a:fld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1192309" y="923364"/>
            <a:ext cx="10076330" cy="17930"/>
          </a:xfrm>
          <a:prstGeom prst="line">
            <a:avLst/>
          </a:prstGeom>
          <a:ln w="57150">
            <a:solidFill>
              <a:srgbClr val="99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203" name="Picture 11" descr="http://www.hdu.edu.cn/asset/home/images/logo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080"/>
          <a:stretch/>
        </p:blipFill>
        <p:spPr bwMode="auto">
          <a:xfrm>
            <a:off x="85725" y="17627"/>
            <a:ext cx="981075" cy="1037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本框 8"/>
          <p:cNvSpPr txBox="1"/>
          <p:nvPr/>
        </p:nvSpPr>
        <p:spPr>
          <a:xfrm>
            <a:off x="1327530" y="294963"/>
            <a:ext cx="85266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 smtClean="0">
                <a:solidFill>
                  <a:srgbClr val="99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2.2:</a:t>
            </a:r>
            <a:r>
              <a:rPr lang="zh-CN" altLang="en-US" sz="3600" b="1" dirty="0" smtClean="0">
                <a:solidFill>
                  <a:srgbClr val="99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三相笼型异步电动机的基本控制线路</a:t>
            </a:r>
            <a:endParaRPr lang="zh-CN" altLang="en-US" sz="3600" b="1" dirty="0">
              <a:solidFill>
                <a:srgbClr val="99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800" y="1089874"/>
            <a:ext cx="9377082" cy="5117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675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D838E-40ED-4CD2-96E0-E76CC981262D}" type="slidenum">
              <a:rPr lang="zh-CN" altLang="en-US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49</a:t>
            </a:fld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1192309" y="923364"/>
            <a:ext cx="10076330" cy="17930"/>
          </a:xfrm>
          <a:prstGeom prst="line">
            <a:avLst/>
          </a:prstGeom>
          <a:ln w="57150">
            <a:solidFill>
              <a:srgbClr val="99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203" name="Picture 11" descr="http://www.hdu.edu.cn/asset/home/images/logo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080"/>
          <a:stretch/>
        </p:blipFill>
        <p:spPr bwMode="auto">
          <a:xfrm>
            <a:off x="85725" y="17627"/>
            <a:ext cx="981075" cy="1037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本框 8"/>
          <p:cNvSpPr txBox="1"/>
          <p:nvPr/>
        </p:nvSpPr>
        <p:spPr>
          <a:xfrm>
            <a:off x="1327530" y="294963"/>
            <a:ext cx="89931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 smtClean="0">
                <a:solidFill>
                  <a:srgbClr val="99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2.3:</a:t>
            </a:r>
            <a:r>
              <a:rPr lang="zh-CN" altLang="en-US" sz="3600" b="1" dirty="0" smtClean="0">
                <a:solidFill>
                  <a:srgbClr val="99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三相笼型异步电动机降压启动控制线路</a:t>
            </a:r>
            <a:endParaRPr lang="zh-CN" altLang="en-US" sz="3600" b="1" dirty="0">
              <a:solidFill>
                <a:srgbClr val="99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2309" y="1165785"/>
            <a:ext cx="8074212" cy="5190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179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D838E-40ED-4CD2-96E0-E76CC981262D}" type="slidenum">
              <a:rPr lang="zh-CN" altLang="en-US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fld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1192309" y="923364"/>
            <a:ext cx="10076330" cy="17930"/>
          </a:xfrm>
          <a:prstGeom prst="line">
            <a:avLst/>
          </a:prstGeom>
          <a:ln w="57150">
            <a:solidFill>
              <a:srgbClr val="99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203" name="Picture 11" descr="http://www.hdu.edu.cn/asset/home/images/logo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080"/>
          <a:stretch/>
        </p:blipFill>
        <p:spPr bwMode="auto">
          <a:xfrm>
            <a:off x="85725" y="17627"/>
            <a:ext cx="981075" cy="1037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本框 8"/>
          <p:cNvSpPr txBox="1"/>
          <p:nvPr/>
        </p:nvSpPr>
        <p:spPr>
          <a:xfrm>
            <a:off x="1367547" y="200646"/>
            <a:ext cx="99164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 smtClean="0">
                <a:solidFill>
                  <a:srgbClr val="99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2.1</a:t>
            </a:r>
            <a:r>
              <a:rPr lang="en-US" altLang="zh-CN" sz="3600" b="1" dirty="0">
                <a:solidFill>
                  <a:srgbClr val="99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:</a:t>
            </a:r>
            <a:r>
              <a:rPr lang="zh-CN" altLang="en-US" sz="3600" b="1" dirty="0" smtClean="0">
                <a:solidFill>
                  <a:srgbClr val="99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电气控制线路的图形、文字符号及绘制原则</a:t>
            </a:r>
            <a:endParaRPr lang="zh-CN" altLang="en-US" sz="3600" b="1" dirty="0">
              <a:solidFill>
                <a:srgbClr val="99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5425" y="1121247"/>
            <a:ext cx="9121844" cy="5600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01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D838E-40ED-4CD2-96E0-E76CC981262D}" type="slidenum">
              <a:rPr lang="zh-CN" altLang="en-US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50</a:t>
            </a:fld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1192309" y="923364"/>
            <a:ext cx="10076330" cy="17930"/>
          </a:xfrm>
          <a:prstGeom prst="line">
            <a:avLst/>
          </a:prstGeom>
          <a:ln w="57150">
            <a:solidFill>
              <a:srgbClr val="99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203" name="Picture 11" descr="http://www.hdu.edu.cn/asset/home/images/logo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080"/>
          <a:stretch/>
        </p:blipFill>
        <p:spPr bwMode="auto">
          <a:xfrm>
            <a:off x="85725" y="17627"/>
            <a:ext cx="981075" cy="1037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本框 8"/>
          <p:cNvSpPr txBox="1"/>
          <p:nvPr/>
        </p:nvSpPr>
        <p:spPr>
          <a:xfrm>
            <a:off x="1327530" y="294963"/>
            <a:ext cx="89931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 smtClean="0">
                <a:solidFill>
                  <a:srgbClr val="99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2.3:</a:t>
            </a:r>
            <a:r>
              <a:rPr lang="zh-CN" altLang="en-US" sz="3600" b="1" dirty="0" smtClean="0">
                <a:solidFill>
                  <a:srgbClr val="99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三相笼型异步电动机降压启动控制线路</a:t>
            </a:r>
            <a:endParaRPr lang="zh-CN" altLang="en-US" sz="3600" b="1" dirty="0">
              <a:solidFill>
                <a:srgbClr val="99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7530" y="1295142"/>
            <a:ext cx="9455524" cy="5135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500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D838E-40ED-4CD2-96E0-E76CC981262D}" type="slidenum">
              <a:rPr lang="zh-CN" altLang="en-US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51</a:t>
            </a:fld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1192309" y="923364"/>
            <a:ext cx="10076330" cy="17930"/>
          </a:xfrm>
          <a:prstGeom prst="line">
            <a:avLst/>
          </a:prstGeom>
          <a:ln w="57150">
            <a:solidFill>
              <a:srgbClr val="99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203" name="Picture 11" descr="http://www.hdu.edu.cn/asset/home/images/logo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080"/>
          <a:stretch/>
        </p:blipFill>
        <p:spPr bwMode="auto">
          <a:xfrm>
            <a:off x="85725" y="17627"/>
            <a:ext cx="981075" cy="1037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本框 8"/>
          <p:cNvSpPr txBox="1"/>
          <p:nvPr/>
        </p:nvSpPr>
        <p:spPr>
          <a:xfrm>
            <a:off x="1327530" y="294963"/>
            <a:ext cx="89931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 smtClean="0">
                <a:solidFill>
                  <a:srgbClr val="99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2.3:</a:t>
            </a:r>
            <a:r>
              <a:rPr lang="zh-CN" altLang="en-US" sz="3600" b="1" dirty="0" smtClean="0">
                <a:solidFill>
                  <a:srgbClr val="99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三相笼型异步电动机降压启动控制线路</a:t>
            </a:r>
            <a:endParaRPr lang="zh-CN" altLang="en-US" sz="3600" b="1" dirty="0">
              <a:solidFill>
                <a:srgbClr val="99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2309" y="1181428"/>
            <a:ext cx="9224682" cy="5087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002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D838E-40ED-4CD2-96E0-E76CC981262D}" type="slidenum">
              <a:rPr lang="zh-CN" altLang="en-US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52</a:t>
            </a:fld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1192309" y="923364"/>
            <a:ext cx="10076330" cy="17930"/>
          </a:xfrm>
          <a:prstGeom prst="line">
            <a:avLst/>
          </a:prstGeom>
          <a:ln w="57150">
            <a:solidFill>
              <a:srgbClr val="99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203" name="Picture 11" descr="http://www.hdu.edu.cn/asset/home/images/logo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080"/>
          <a:stretch/>
        </p:blipFill>
        <p:spPr bwMode="auto">
          <a:xfrm>
            <a:off x="85725" y="17627"/>
            <a:ext cx="981075" cy="1037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本框 8"/>
          <p:cNvSpPr txBox="1"/>
          <p:nvPr/>
        </p:nvSpPr>
        <p:spPr>
          <a:xfrm>
            <a:off x="1327530" y="294963"/>
            <a:ext cx="89931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 smtClean="0">
                <a:solidFill>
                  <a:srgbClr val="99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2.3:</a:t>
            </a:r>
            <a:r>
              <a:rPr lang="zh-CN" altLang="en-US" sz="3600" b="1" dirty="0" smtClean="0">
                <a:solidFill>
                  <a:srgbClr val="99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三相笼型异步电动机降压启动控制线路</a:t>
            </a:r>
            <a:endParaRPr lang="zh-CN" altLang="en-US" sz="3600" b="1" dirty="0">
              <a:solidFill>
                <a:srgbClr val="99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7530" y="1285569"/>
            <a:ext cx="9282393" cy="5070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55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D838E-40ED-4CD2-96E0-E76CC981262D}" type="slidenum">
              <a:rPr lang="zh-CN" altLang="en-US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53</a:t>
            </a:fld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1192309" y="923364"/>
            <a:ext cx="10076330" cy="17930"/>
          </a:xfrm>
          <a:prstGeom prst="line">
            <a:avLst/>
          </a:prstGeom>
          <a:ln w="57150">
            <a:solidFill>
              <a:srgbClr val="99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203" name="Picture 11" descr="http://www.hdu.edu.cn/asset/home/images/logo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080"/>
          <a:stretch/>
        </p:blipFill>
        <p:spPr bwMode="auto">
          <a:xfrm>
            <a:off x="85725" y="17627"/>
            <a:ext cx="981075" cy="1037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本框 8"/>
          <p:cNvSpPr txBox="1"/>
          <p:nvPr/>
        </p:nvSpPr>
        <p:spPr>
          <a:xfrm>
            <a:off x="1937013" y="274113"/>
            <a:ext cx="80634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 smtClean="0">
                <a:solidFill>
                  <a:srgbClr val="99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2.4:</a:t>
            </a:r>
            <a:r>
              <a:rPr lang="zh-CN" altLang="en-US" sz="3600" b="1" dirty="0" smtClean="0">
                <a:solidFill>
                  <a:srgbClr val="99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三相笼型异步电动机制动控制线路</a:t>
            </a:r>
            <a:endParaRPr lang="zh-CN" altLang="en-US" sz="3600" b="1" dirty="0">
              <a:solidFill>
                <a:srgbClr val="99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2309" y="1148309"/>
            <a:ext cx="6345932" cy="5208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068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D838E-40ED-4CD2-96E0-E76CC981262D}" type="slidenum">
              <a:rPr lang="zh-CN" altLang="en-US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54</a:t>
            </a:fld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1192309" y="923364"/>
            <a:ext cx="10076330" cy="17930"/>
          </a:xfrm>
          <a:prstGeom prst="line">
            <a:avLst/>
          </a:prstGeom>
          <a:ln w="57150">
            <a:solidFill>
              <a:srgbClr val="99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203" name="Picture 11" descr="http://www.hdu.edu.cn/asset/home/images/logo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080"/>
          <a:stretch/>
        </p:blipFill>
        <p:spPr bwMode="auto">
          <a:xfrm>
            <a:off x="85725" y="17627"/>
            <a:ext cx="981075" cy="1037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本框 8"/>
          <p:cNvSpPr txBox="1"/>
          <p:nvPr/>
        </p:nvSpPr>
        <p:spPr>
          <a:xfrm>
            <a:off x="1937013" y="274113"/>
            <a:ext cx="80634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 smtClean="0">
                <a:solidFill>
                  <a:srgbClr val="99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2.4:</a:t>
            </a:r>
            <a:r>
              <a:rPr lang="zh-CN" altLang="en-US" sz="3600" b="1" dirty="0" smtClean="0">
                <a:solidFill>
                  <a:srgbClr val="99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三相笼型异步电动机制动控制线路</a:t>
            </a:r>
            <a:endParaRPr lang="zh-CN" altLang="en-US" sz="3600" b="1" dirty="0">
              <a:solidFill>
                <a:srgbClr val="99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2309" y="1129098"/>
            <a:ext cx="9272028" cy="5206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666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D838E-40ED-4CD2-96E0-E76CC981262D}" type="slidenum">
              <a:rPr lang="zh-CN" altLang="en-US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55</a:t>
            </a:fld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1192309" y="923364"/>
            <a:ext cx="10076330" cy="17930"/>
          </a:xfrm>
          <a:prstGeom prst="line">
            <a:avLst/>
          </a:prstGeom>
          <a:ln w="57150">
            <a:solidFill>
              <a:srgbClr val="99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203" name="Picture 11" descr="http://www.hdu.edu.cn/asset/home/images/logo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080"/>
          <a:stretch/>
        </p:blipFill>
        <p:spPr bwMode="auto">
          <a:xfrm>
            <a:off x="85725" y="17627"/>
            <a:ext cx="981075" cy="1037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本框 8"/>
          <p:cNvSpPr txBox="1"/>
          <p:nvPr/>
        </p:nvSpPr>
        <p:spPr>
          <a:xfrm>
            <a:off x="1937013" y="274113"/>
            <a:ext cx="80634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 smtClean="0">
                <a:solidFill>
                  <a:srgbClr val="99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2.4:</a:t>
            </a:r>
            <a:r>
              <a:rPr lang="zh-CN" altLang="en-US" sz="3600" b="1" dirty="0" smtClean="0">
                <a:solidFill>
                  <a:srgbClr val="99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三相笼型异步电动机制动控制线路</a:t>
            </a:r>
            <a:endParaRPr lang="zh-CN" altLang="en-US" sz="3600" b="1" dirty="0">
              <a:solidFill>
                <a:srgbClr val="99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2309" y="1162120"/>
            <a:ext cx="9583551" cy="5376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562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D838E-40ED-4CD2-96E0-E76CC981262D}" type="slidenum">
              <a:rPr lang="zh-CN" altLang="en-US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56</a:t>
            </a:fld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1192309" y="923364"/>
            <a:ext cx="10076330" cy="17930"/>
          </a:xfrm>
          <a:prstGeom prst="line">
            <a:avLst/>
          </a:prstGeom>
          <a:ln w="57150">
            <a:solidFill>
              <a:srgbClr val="99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203" name="Picture 11" descr="http://www.hdu.edu.cn/asset/home/images/logo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080"/>
          <a:stretch/>
        </p:blipFill>
        <p:spPr bwMode="auto">
          <a:xfrm>
            <a:off x="85725" y="17627"/>
            <a:ext cx="981075" cy="1037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本框 8"/>
          <p:cNvSpPr txBox="1"/>
          <p:nvPr/>
        </p:nvSpPr>
        <p:spPr>
          <a:xfrm>
            <a:off x="1937013" y="274113"/>
            <a:ext cx="80634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 smtClean="0">
                <a:solidFill>
                  <a:srgbClr val="99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2.4:</a:t>
            </a:r>
            <a:r>
              <a:rPr lang="zh-CN" altLang="en-US" sz="3600" b="1" dirty="0" smtClean="0">
                <a:solidFill>
                  <a:srgbClr val="99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三相笼型异步电动机制动控制线路</a:t>
            </a:r>
            <a:endParaRPr lang="zh-CN" altLang="en-US" sz="3600" b="1" dirty="0">
              <a:solidFill>
                <a:srgbClr val="99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2309" y="1225442"/>
            <a:ext cx="9009839" cy="5110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84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D838E-40ED-4CD2-96E0-E76CC981262D}" type="slidenum">
              <a:rPr lang="zh-CN" altLang="en-US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57</a:t>
            </a:fld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1192309" y="923364"/>
            <a:ext cx="10076330" cy="17930"/>
          </a:xfrm>
          <a:prstGeom prst="line">
            <a:avLst/>
          </a:prstGeom>
          <a:ln w="57150">
            <a:solidFill>
              <a:srgbClr val="99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203" name="Picture 11" descr="http://www.hdu.edu.cn/asset/home/images/logo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080"/>
          <a:stretch/>
        </p:blipFill>
        <p:spPr bwMode="auto">
          <a:xfrm>
            <a:off x="85725" y="17627"/>
            <a:ext cx="981075" cy="1037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本框 8"/>
          <p:cNvSpPr txBox="1"/>
          <p:nvPr/>
        </p:nvSpPr>
        <p:spPr>
          <a:xfrm>
            <a:off x="1937013" y="274113"/>
            <a:ext cx="80634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 smtClean="0">
                <a:solidFill>
                  <a:srgbClr val="99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2.4:</a:t>
            </a:r>
            <a:r>
              <a:rPr lang="zh-CN" altLang="en-US" sz="3600" b="1" dirty="0" smtClean="0">
                <a:solidFill>
                  <a:srgbClr val="99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三相笼型异步电动机制动控制线路</a:t>
            </a:r>
            <a:endParaRPr lang="zh-CN" altLang="en-US" sz="3600" b="1" dirty="0">
              <a:solidFill>
                <a:srgbClr val="99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5291" y="1248883"/>
            <a:ext cx="8747902" cy="5290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433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D838E-40ED-4CD2-96E0-E76CC981262D}" type="slidenum">
              <a:rPr lang="zh-CN" altLang="en-US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58</a:t>
            </a:fld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1192309" y="923364"/>
            <a:ext cx="10076330" cy="17930"/>
          </a:xfrm>
          <a:prstGeom prst="line">
            <a:avLst/>
          </a:prstGeom>
          <a:ln w="57150">
            <a:solidFill>
              <a:srgbClr val="99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203" name="Picture 11" descr="http://www.hdu.edu.cn/asset/home/images/logo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080"/>
          <a:stretch/>
        </p:blipFill>
        <p:spPr bwMode="auto">
          <a:xfrm>
            <a:off x="85725" y="17627"/>
            <a:ext cx="981075" cy="1037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本框 8"/>
          <p:cNvSpPr txBox="1"/>
          <p:nvPr/>
        </p:nvSpPr>
        <p:spPr>
          <a:xfrm>
            <a:off x="1937013" y="274113"/>
            <a:ext cx="80634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 smtClean="0">
                <a:solidFill>
                  <a:srgbClr val="99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2.4:</a:t>
            </a:r>
            <a:r>
              <a:rPr lang="zh-CN" altLang="en-US" sz="3600" b="1" dirty="0" smtClean="0">
                <a:solidFill>
                  <a:srgbClr val="99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三相笼型异步电动机制动控制线路</a:t>
            </a:r>
            <a:endParaRPr lang="zh-CN" altLang="en-US" sz="3600" b="1" dirty="0">
              <a:solidFill>
                <a:srgbClr val="99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5291" y="1248883"/>
            <a:ext cx="8747902" cy="5290029"/>
          </a:xfrm>
          <a:prstGeom prst="rect">
            <a:avLst/>
          </a:prstGeom>
        </p:spPr>
      </p:pic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6517787"/>
              </p:ext>
            </p:extLst>
          </p:nvPr>
        </p:nvGraphicFramePr>
        <p:xfrm>
          <a:off x="4170238" y="2160855"/>
          <a:ext cx="7183562" cy="42348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97298">
                  <a:extLst>
                    <a:ext uri="{9D8B030D-6E8A-4147-A177-3AD203B41FA5}">
                      <a16:colId xmlns:a16="http://schemas.microsoft.com/office/drawing/2014/main" val="2094474785"/>
                    </a:ext>
                  </a:extLst>
                </a:gridCol>
                <a:gridCol w="1176468">
                  <a:extLst>
                    <a:ext uri="{9D8B030D-6E8A-4147-A177-3AD203B41FA5}">
                      <a16:colId xmlns:a16="http://schemas.microsoft.com/office/drawing/2014/main" val="147296340"/>
                    </a:ext>
                  </a:extLst>
                </a:gridCol>
                <a:gridCol w="1545556">
                  <a:extLst>
                    <a:ext uri="{9D8B030D-6E8A-4147-A177-3AD203B41FA5}">
                      <a16:colId xmlns:a16="http://schemas.microsoft.com/office/drawing/2014/main" val="3785366912"/>
                    </a:ext>
                  </a:extLst>
                </a:gridCol>
                <a:gridCol w="2964240">
                  <a:extLst>
                    <a:ext uri="{9D8B030D-6E8A-4147-A177-3AD203B41FA5}">
                      <a16:colId xmlns:a16="http://schemas.microsoft.com/office/drawing/2014/main" val="546186160"/>
                    </a:ext>
                  </a:extLst>
                </a:gridCol>
              </a:tblGrid>
              <a:tr h="47053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QA1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QA2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QA3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说明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1676898"/>
                  </a:ext>
                </a:extLst>
              </a:tr>
              <a:tr h="47053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关闭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5675702"/>
                  </a:ext>
                </a:extLst>
              </a:tr>
              <a:tr h="47053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0782452"/>
                  </a:ext>
                </a:extLst>
              </a:tr>
              <a:tr h="47053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正相降压启动</a:t>
                      </a:r>
                      <a:r>
                        <a:rPr lang="en-US" altLang="zh-CN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</a:t>
                      </a:r>
                      <a:r>
                        <a:rPr lang="zh-CN" altLang="en-US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反向运行的反接制动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4237279"/>
                  </a:ext>
                </a:extLst>
              </a:tr>
              <a:tr h="47053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正向正常启动</a:t>
                      </a:r>
                      <a:r>
                        <a:rPr lang="en-US" altLang="zh-CN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</a:t>
                      </a:r>
                      <a:r>
                        <a:rPr lang="zh-CN" altLang="en-US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运行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4961470"/>
                  </a:ext>
                </a:extLst>
              </a:tr>
              <a:tr h="47053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反相降压启动</a:t>
                      </a:r>
                      <a:r>
                        <a:rPr lang="en-US" altLang="zh-CN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</a:t>
                      </a:r>
                      <a:r>
                        <a:rPr lang="zh-CN" altLang="en-US" sz="140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正向</a:t>
                      </a:r>
                      <a:r>
                        <a:rPr lang="zh-CN" altLang="en-US" sz="140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运行的</a:t>
                      </a:r>
                      <a:r>
                        <a:rPr lang="zh-CN" altLang="en-US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反接制动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1467024"/>
                  </a:ext>
                </a:extLst>
              </a:tr>
              <a:tr h="47053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反向正常启动</a:t>
                      </a:r>
                      <a:r>
                        <a:rPr lang="en-US" altLang="zh-CN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</a:t>
                      </a:r>
                      <a:r>
                        <a:rPr lang="zh-CN" altLang="en-US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运行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1181768"/>
                  </a:ext>
                </a:extLst>
              </a:tr>
              <a:tr h="47053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6964614"/>
                  </a:ext>
                </a:extLst>
              </a:tr>
              <a:tr h="47053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98678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65463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D838E-40ED-4CD2-96E0-E76CC981262D}" type="slidenum">
              <a:rPr lang="zh-CN" altLang="en-US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59</a:t>
            </a:fld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1192309" y="923364"/>
            <a:ext cx="10076330" cy="17930"/>
          </a:xfrm>
          <a:prstGeom prst="line">
            <a:avLst/>
          </a:prstGeom>
          <a:ln w="57150">
            <a:solidFill>
              <a:srgbClr val="99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203" name="Picture 11" descr="http://www.hdu.edu.cn/asset/home/images/logo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080"/>
          <a:stretch/>
        </p:blipFill>
        <p:spPr bwMode="auto">
          <a:xfrm>
            <a:off x="85725" y="17627"/>
            <a:ext cx="981075" cy="1037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本框 8"/>
          <p:cNvSpPr txBox="1"/>
          <p:nvPr/>
        </p:nvSpPr>
        <p:spPr>
          <a:xfrm>
            <a:off x="1937013" y="274113"/>
            <a:ext cx="80634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 smtClean="0">
                <a:solidFill>
                  <a:srgbClr val="99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2.4:</a:t>
            </a:r>
            <a:r>
              <a:rPr lang="zh-CN" altLang="en-US" sz="3600" b="1" dirty="0" smtClean="0">
                <a:solidFill>
                  <a:srgbClr val="99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三相笼型异步电动机制动控制线路</a:t>
            </a:r>
            <a:endParaRPr lang="zh-CN" altLang="en-US" sz="3600" b="1" dirty="0">
              <a:solidFill>
                <a:srgbClr val="99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5291" y="1248883"/>
            <a:ext cx="8747902" cy="5290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048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D838E-40ED-4CD2-96E0-E76CC981262D}" type="slidenum">
              <a:rPr lang="zh-CN" altLang="en-US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fld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1192309" y="923364"/>
            <a:ext cx="10076330" cy="17930"/>
          </a:xfrm>
          <a:prstGeom prst="line">
            <a:avLst/>
          </a:prstGeom>
          <a:ln w="57150">
            <a:solidFill>
              <a:srgbClr val="99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203" name="Picture 11" descr="http://www.hdu.edu.cn/asset/home/images/logo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080"/>
          <a:stretch/>
        </p:blipFill>
        <p:spPr bwMode="auto">
          <a:xfrm>
            <a:off x="85725" y="17627"/>
            <a:ext cx="981075" cy="1037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本框 8"/>
          <p:cNvSpPr txBox="1"/>
          <p:nvPr/>
        </p:nvSpPr>
        <p:spPr>
          <a:xfrm>
            <a:off x="1367547" y="200646"/>
            <a:ext cx="99164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 smtClean="0">
                <a:solidFill>
                  <a:srgbClr val="99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2.1</a:t>
            </a:r>
            <a:r>
              <a:rPr lang="en-US" altLang="zh-CN" sz="3600" b="1" dirty="0">
                <a:solidFill>
                  <a:srgbClr val="99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:</a:t>
            </a:r>
            <a:r>
              <a:rPr lang="zh-CN" altLang="en-US" sz="3600" b="1" dirty="0" smtClean="0">
                <a:solidFill>
                  <a:srgbClr val="99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电气控制线路的图形、文字符号及绘制原则</a:t>
            </a:r>
            <a:endParaRPr lang="zh-CN" altLang="en-US" sz="3600" b="1" dirty="0">
              <a:solidFill>
                <a:srgbClr val="99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4567" y="1280899"/>
            <a:ext cx="8491814" cy="5258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374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D838E-40ED-4CD2-96E0-E76CC981262D}" type="slidenum">
              <a:rPr lang="zh-CN" altLang="en-US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60</a:t>
            </a:fld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1192309" y="923364"/>
            <a:ext cx="10076330" cy="17930"/>
          </a:xfrm>
          <a:prstGeom prst="line">
            <a:avLst/>
          </a:prstGeom>
          <a:ln w="57150">
            <a:solidFill>
              <a:srgbClr val="99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203" name="Picture 11" descr="http://www.hdu.edu.cn/asset/home/images/logo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080"/>
          <a:stretch/>
        </p:blipFill>
        <p:spPr bwMode="auto">
          <a:xfrm>
            <a:off x="85725" y="17627"/>
            <a:ext cx="981075" cy="1037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本框 8"/>
          <p:cNvSpPr txBox="1"/>
          <p:nvPr/>
        </p:nvSpPr>
        <p:spPr>
          <a:xfrm>
            <a:off x="1937013" y="274113"/>
            <a:ext cx="80634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 smtClean="0">
                <a:solidFill>
                  <a:srgbClr val="99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2.4:</a:t>
            </a:r>
            <a:r>
              <a:rPr lang="zh-CN" altLang="en-US" sz="3600" b="1" dirty="0" smtClean="0">
                <a:solidFill>
                  <a:srgbClr val="99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三相笼型异步电动机制动控制线路</a:t>
            </a:r>
            <a:endParaRPr lang="zh-CN" altLang="en-US" sz="3600" b="1" dirty="0">
              <a:solidFill>
                <a:srgbClr val="99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2309" y="1172340"/>
            <a:ext cx="7763336" cy="5479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684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D838E-40ED-4CD2-96E0-E76CC981262D}" type="slidenum">
              <a:rPr lang="zh-CN" altLang="en-US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61</a:t>
            </a:fld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1192309" y="923364"/>
            <a:ext cx="10076330" cy="17930"/>
          </a:xfrm>
          <a:prstGeom prst="line">
            <a:avLst/>
          </a:prstGeom>
          <a:ln w="57150">
            <a:solidFill>
              <a:srgbClr val="99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203" name="Picture 11" descr="http://www.hdu.edu.cn/asset/home/images/logo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080"/>
          <a:stretch/>
        </p:blipFill>
        <p:spPr bwMode="auto">
          <a:xfrm>
            <a:off x="85725" y="17627"/>
            <a:ext cx="981075" cy="1037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本框 8"/>
          <p:cNvSpPr txBox="1"/>
          <p:nvPr/>
        </p:nvSpPr>
        <p:spPr>
          <a:xfrm>
            <a:off x="1937013" y="274113"/>
            <a:ext cx="80634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 smtClean="0">
                <a:solidFill>
                  <a:srgbClr val="99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2.4:</a:t>
            </a:r>
            <a:r>
              <a:rPr lang="zh-CN" altLang="en-US" sz="3600" b="1" dirty="0" smtClean="0">
                <a:solidFill>
                  <a:srgbClr val="99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三相笼型异步电动机制动控制线路</a:t>
            </a:r>
            <a:endParaRPr lang="zh-CN" altLang="en-US" sz="3600" b="1" dirty="0">
              <a:solidFill>
                <a:srgbClr val="99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4326" y="1111250"/>
            <a:ext cx="9448800" cy="561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566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1152324"/>
            <a:ext cx="10058400" cy="5219700"/>
          </a:xfrm>
          <a:prstGeom prst="rect">
            <a:avLst/>
          </a:prstGeom>
        </p:spPr>
      </p:pic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D838E-40ED-4CD2-96E0-E76CC981262D}" type="slidenum">
              <a:rPr lang="zh-CN" altLang="en-US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62</a:t>
            </a:fld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1192309" y="923364"/>
            <a:ext cx="10076330" cy="17930"/>
          </a:xfrm>
          <a:prstGeom prst="line">
            <a:avLst/>
          </a:prstGeom>
          <a:ln w="57150">
            <a:solidFill>
              <a:srgbClr val="99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203" name="Picture 11" descr="http://www.hdu.edu.cn/asset/home/images/logo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080"/>
          <a:stretch/>
        </p:blipFill>
        <p:spPr bwMode="auto">
          <a:xfrm>
            <a:off x="85725" y="17627"/>
            <a:ext cx="981075" cy="1037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本框 8"/>
          <p:cNvSpPr txBox="1"/>
          <p:nvPr/>
        </p:nvSpPr>
        <p:spPr>
          <a:xfrm>
            <a:off x="1937013" y="274113"/>
            <a:ext cx="80634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 smtClean="0">
                <a:solidFill>
                  <a:srgbClr val="99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2.4:</a:t>
            </a:r>
            <a:r>
              <a:rPr lang="zh-CN" altLang="en-US" sz="3600" b="1" dirty="0" smtClean="0">
                <a:solidFill>
                  <a:srgbClr val="99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三相笼型异步电动机制动控制线路</a:t>
            </a:r>
            <a:endParaRPr lang="zh-CN" altLang="en-US" sz="3600" b="1" dirty="0">
              <a:solidFill>
                <a:srgbClr val="99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9783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D838E-40ED-4CD2-96E0-E76CC981262D}" type="slidenum">
              <a:rPr lang="zh-CN" altLang="en-US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63</a:t>
            </a:fld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1192309" y="923364"/>
            <a:ext cx="10076330" cy="17930"/>
          </a:xfrm>
          <a:prstGeom prst="line">
            <a:avLst/>
          </a:prstGeom>
          <a:ln w="57150">
            <a:solidFill>
              <a:srgbClr val="99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203" name="Picture 11" descr="http://www.hdu.edu.cn/asset/home/images/logo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080"/>
          <a:stretch/>
        </p:blipFill>
        <p:spPr bwMode="auto">
          <a:xfrm>
            <a:off x="85725" y="17627"/>
            <a:ext cx="981075" cy="1037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本框 8"/>
          <p:cNvSpPr txBox="1"/>
          <p:nvPr/>
        </p:nvSpPr>
        <p:spPr>
          <a:xfrm>
            <a:off x="3774778" y="212970"/>
            <a:ext cx="43572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 smtClean="0">
                <a:solidFill>
                  <a:srgbClr val="99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2.5:</a:t>
            </a:r>
            <a:r>
              <a:rPr lang="zh-CN" altLang="en-US" sz="3600" b="1" dirty="0" smtClean="0">
                <a:solidFill>
                  <a:srgbClr val="99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变频器及其使用</a:t>
            </a:r>
            <a:endParaRPr lang="zh-CN" altLang="en-US" sz="3600" b="1" dirty="0">
              <a:solidFill>
                <a:srgbClr val="99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2310" y="1163035"/>
            <a:ext cx="8671720" cy="5264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640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D838E-40ED-4CD2-96E0-E76CC981262D}" type="slidenum">
              <a:rPr lang="zh-CN" altLang="en-US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64</a:t>
            </a:fld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1192309" y="923364"/>
            <a:ext cx="10076330" cy="17930"/>
          </a:xfrm>
          <a:prstGeom prst="line">
            <a:avLst/>
          </a:prstGeom>
          <a:ln w="57150">
            <a:solidFill>
              <a:srgbClr val="99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203" name="Picture 11" descr="http://www.hdu.edu.cn/asset/home/images/logo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080"/>
          <a:stretch/>
        </p:blipFill>
        <p:spPr bwMode="auto">
          <a:xfrm>
            <a:off x="85725" y="17627"/>
            <a:ext cx="981075" cy="1037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本框 8"/>
          <p:cNvSpPr txBox="1"/>
          <p:nvPr/>
        </p:nvSpPr>
        <p:spPr>
          <a:xfrm>
            <a:off x="3774778" y="212970"/>
            <a:ext cx="43572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 smtClean="0">
                <a:solidFill>
                  <a:srgbClr val="99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2.5:</a:t>
            </a:r>
            <a:r>
              <a:rPr lang="zh-CN" altLang="en-US" sz="3600" b="1" dirty="0" smtClean="0">
                <a:solidFill>
                  <a:srgbClr val="99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变频器及其使用</a:t>
            </a:r>
            <a:endParaRPr lang="zh-CN" altLang="en-US" sz="3600" b="1" dirty="0">
              <a:solidFill>
                <a:srgbClr val="99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2309" y="1242059"/>
            <a:ext cx="8798299" cy="5032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348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D838E-40ED-4CD2-96E0-E76CC981262D}" type="slidenum">
              <a:rPr lang="zh-CN" altLang="en-US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65</a:t>
            </a:fld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1192309" y="923364"/>
            <a:ext cx="10076330" cy="17930"/>
          </a:xfrm>
          <a:prstGeom prst="line">
            <a:avLst/>
          </a:prstGeom>
          <a:ln w="57150">
            <a:solidFill>
              <a:srgbClr val="99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203" name="Picture 11" descr="http://www.hdu.edu.cn/asset/home/images/logo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080"/>
          <a:stretch/>
        </p:blipFill>
        <p:spPr bwMode="auto">
          <a:xfrm>
            <a:off x="85725" y="17627"/>
            <a:ext cx="981075" cy="1037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本框 8"/>
          <p:cNvSpPr txBox="1"/>
          <p:nvPr/>
        </p:nvSpPr>
        <p:spPr>
          <a:xfrm>
            <a:off x="3774778" y="212970"/>
            <a:ext cx="43572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 smtClean="0">
                <a:solidFill>
                  <a:srgbClr val="99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2.5:</a:t>
            </a:r>
            <a:r>
              <a:rPr lang="zh-CN" altLang="en-US" sz="3600" b="1" dirty="0" smtClean="0">
                <a:solidFill>
                  <a:srgbClr val="99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变频器及其使用</a:t>
            </a:r>
            <a:endParaRPr lang="zh-CN" altLang="en-US" sz="3600" b="1" dirty="0">
              <a:solidFill>
                <a:srgbClr val="99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0978" y="1137359"/>
            <a:ext cx="8969469" cy="5401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878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D838E-40ED-4CD2-96E0-E76CC981262D}" type="slidenum">
              <a:rPr lang="zh-CN" altLang="en-US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66</a:t>
            </a:fld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1192309" y="923364"/>
            <a:ext cx="10076330" cy="17930"/>
          </a:xfrm>
          <a:prstGeom prst="line">
            <a:avLst/>
          </a:prstGeom>
          <a:ln w="57150">
            <a:solidFill>
              <a:srgbClr val="99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203" name="Picture 11" descr="http://www.hdu.edu.cn/asset/home/images/logo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080"/>
          <a:stretch/>
        </p:blipFill>
        <p:spPr bwMode="auto">
          <a:xfrm>
            <a:off x="85725" y="17627"/>
            <a:ext cx="981075" cy="1037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本框 8"/>
          <p:cNvSpPr txBox="1"/>
          <p:nvPr/>
        </p:nvSpPr>
        <p:spPr>
          <a:xfrm>
            <a:off x="3774778" y="212970"/>
            <a:ext cx="43572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 smtClean="0">
                <a:solidFill>
                  <a:srgbClr val="99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2.5:</a:t>
            </a:r>
            <a:r>
              <a:rPr lang="zh-CN" altLang="en-US" sz="3600" b="1" dirty="0" smtClean="0">
                <a:solidFill>
                  <a:srgbClr val="99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变频器及其使用</a:t>
            </a:r>
            <a:endParaRPr lang="zh-CN" altLang="en-US" sz="3600" b="1" dirty="0">
              <a:solidFill>
                <a:srgbClr val="99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7556" y="1309687"/>
            <a:ext cx="9563100" cy="522922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5"/>
          <a:srcRect r="95349" b="92178"/>
          <a:stretch/>
        </p:blipFill>
        <p:spPr>
          <a:xfrm>
            <a:off x="983739" y="1336582"/>
            <a:ext cx="417140" cy="42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627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4690" y="1354512"/>
            <a:ext cx="8839445" cy="5289176"/>
          </a:xfrm>
          <a:prstGeom prst="rect">
            <a:avLst/>
          </a:prstGeom>
        </p:spPr>
      </p:pic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D838E-40ED-4CD2-96E0-E76CC981262D}" type="slidenum">
              <a:rPr lang="zh-CN" altLang="en-US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67</a:t>
            </a:fld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1192309" y="923364"/>
            <a:ext cx="10076330" cy="17930"/>
          </a:xfrm>
          <a:prstGeom prst="line">
            <a:avLst/>
          </a:prstGeom>
          <a:ln w="57150">
            <a:solidFill>
              <a:srgbClr val="99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203" name="Picture 11" descr="http://www.hdu.edu.cn/asset/home/images/logo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080"/>
          <a:stretch/>
        </p:blipFill>
        <p:spPr bwMode="auto">
          <a:xfrm>
            <a:off x="85725" y="17627"/>
            <a:ext cx="981075" cy="1037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本框 8"/>
          <p:cNvSpPr txBox="1"/>
          <p:nvPr/>
        </p:nvSpPr>
        <p:spPr>
          <a:xfrm>
            <a:off x="3774778" y="212970"/>
            <a:ext cx="43572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 smtClean="0">
                <a:solidFill>
                  <a:srgbClr val="99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2.5:</a:t>
            </a:r>
            <a:r>
              <a:rPr lang="zh-CN" altLang="en-US" sz="3600" b="1" dirty="0" smtClean="0">
                <a:solidFill>
                  <a:srgbClr val="99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变频器及其使用</a:t>
            </a:r>
            <a:endParaRPr lang="zh-CN" altLang="en-US" sz="3600" b="1" dirty="0">
              <a:solidFill>
                <a:srgbClr val="99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5"/>
          <a:srcRect r="95349" b="92178"/>
          <a:stretch/>
        </p:blipFill>
        <p:spPr>
          <a:xfrm>
            <a:off x="983739" y="1336582"/>
            <a:ext cx="417140" cy="42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185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0879" y="1267050"/>
            <a:ext cx="8840235" cy="5454425"/>
          </a:xfrm>
          <a:prstGeom prst="rect">
            <a:avLst/>
          </a:prstGeom>
        </p:spPr>
      </p:pic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D838E-40ED-4CD2-96E0-E76CC981262D}" type="slidenum">
              <a:rPr lang="zh-CN" altLang="en-US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68</a:t>
            </a:fld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1192309" y="923364"/>
            <a:ext cx="10076330" cy="17930"/>
          </a:xfrm>
          <a:prstGeom prst="line">
            <a:avLst/>
          </a:prstGeom>
          <a:ln w="57150">
            <a:solidFill>
              <a:srgbClr val="99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203" name="Picture 11" descr="http://www.hdu.edu.cn/asset/home/images/logo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080"/>
          <a:stretch/>
        </p:blipFill>
        <p:spPr bwMode="auto">
          <a:xfrm>
            <a:off x="85725" y="17627"/>
            <a:ext cx="981075" cy="1037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本框 8"/>
          <p:cNvSpPr txBox="1"/>
          <p:nvPr/>
        </p:nvSpPr>
        <p:spPr>
          <a:xfrm>
            <a:off x="3774778" y="212970"/>
            <a:ext cx="43572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 smtClean="0">
                <a:solidFill>
                  <a:srgbClr val="99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2.5:</a:t>
            </a:r>
            <a:r>
              <a:rPr lang="zh-CN" altLang="en-US" sz="3600" b="1" dirty="0" smtClean="0">
                <a:solidFill>
                  <a:srgbClr val="99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变频器及其使用</a:t>
            </a:r>
            <a:endParaRPr lang="zh-CN" altLang="en-US" sz="3600" b="1" dirty="0">
              <a:solidFill>
                <a:srgbClr val="99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5"/>
          <a:srcRect r="95349" b="92178"/>
          <a:stretch/>
        </p:blipFill>
        <p:spPr>
          <a:xfrm>
            <a:off x="1091315" y="1237974"/>
            <a:ext cx="417140" cy="42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244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D838E-40ED-4CD2-96E0-E76CC981262D}" type="slidenum">
              <a:rPr lang="zh-CN" altLang="en-US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69</a:t>
            </a:fld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1192309" y="923364"/>
            <a:ext cx="10076330" cy="17930"/>
          </a:xfrm>
          <a:prstGeom prst="line">
            <a:avLst/>
          </a:prstGeom>
          <a:ln w="57150">
            <a:solidFill>
              <a:srgbClr val="99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203" name="Picture 11" descr="http://www.hdu.edu.cn/asset/home/images/logo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080"/>
          <a:stretch/>
        </p:blipFill>
        <p:spPr bwMode="auto">
          <a:xfrm>
            <a:off x="85725" y="17627"/>
            <a:ext cx="981075" cy="1037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本框 8"/>
          <p:cNvSpPr txBox="1"/>
          <p:nvPr/>
        </p:nvSpPr>
        <p:spPr>
          <a:xfrm>
            <a:off x="3774778" y="212970"/>
            <a:ext cx="43572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 smtClean="0">
                <a:solidFill>
                  <a:srgbClr val="99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2.5:</a:t>
            </a:r>
            <a:r>
              <a:rPr lang="zh-CN" altLang="en-US" sz="3600" b="1" dirty="0" smtClean="0">
                <a:solidFill>
                  <a:srgbClr val="99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变频器及其使用</a:t>
            </a:r>
            <a:endParaRPr lang="zh-CN" altLang="en-US" sz="3600" b="1" dirty="0">
              <a:solidFill>
                <a:srgbClr val="99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800" y="1118323"/>
            <a:ext cx="9525279" cy="5351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134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D838E-40ED-4CD2-96E0-E76CC981262D}" type="slidenum">
              <a:rPr lang="zh-CN" altLang="en-US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fld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1192309" y="923364"/>
            <a:ext cx="10076330" cy="17930"/>
          </a:xfrm>
          <a:prstGeom prst="line">
            <a:avLst/>
          </a:prstGeom>
          <a:ln w="57150">
            <a:solidFill>
              <a:srgbClr val="99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203" name="Picture 11" descr="http://www.hdu.edu.cn/asset/home/images/logo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080"/>
          <a:stretch/>
        </p:blipFill>
        <p:spPr bwMode="auto">
          <a:xfrm>
            <a:off x="85725" y="17627"/>
            <a:ext cx="981075" cy="1037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本框 8"/>
          <p:cNvSpPr txBox="1"/>
          <p:nvPr/>
        </p:nvSpPr>
        <p:spPr>
          <a:xfrm>
            <a:off x="1367547" y="200646"/>
            <a:ext cx="99164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 smtClean="0">
                <a:solidFill>
                  <a:srgbClr val="99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2.1</a:t>
            </a:r>
            <a:r>
              <a:rPr lang="en-US" altLang="zh-CN" sz="3600" b="1" dirty="0">
                <a:solidFill>
                  <a:srgbClr val="99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:</a:t>
            </a:r>
            <a:r>
              <a:rPr lang="zh-CN" altLang="en-US" sz="3600" b="1" dirty="0" smtClean="0">
                <a:solidFill>
                  <a:srgbClr val="99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电气控制线路的图形、文字符号及绘制原则</a:t>
            </a:r>
            <a:endParaRPr lang="zh-CN" altLang="en-US" sz="3600" b="1" dirty="0">
              <a:solidFill>
                <a:srgbClr val="99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9311" y="1017681"/>
            <a:ext cx="8963025" cy="57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206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D838E-40ED-4CD2-96E0-E76CC981262D}" type="slidenum">
              <a:rPr lang="zh-CN" altLang="en-US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70</a:t>
            </a:fld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1192309" y="923364"/>
            <a:ext cx="10076330" cy="17930"/>
          </a:xfrm>
          <a:prstGeom prst="line">
            <a:avLst/>
          </a:prstGeom>
          <a:ln w="57150">
            <a:solidFill>
              <a:srgbClr val="99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203" name="Picture 11" descr="http://www.hdu.edu.cn/asset/home/images/logo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080"/>
          <a:stretch/>
        </p:blipFill>
        <p:spPr bwMode="auto">
          <a:xfrm>
            <a:off x="85725" y="17627"/>
            <a:ext cx="981075" cy="1037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本框 8"/>
          <p:cNvSpPr txBox="1"/>
          <p:nvPr/>
        </p:nvSpPr>
        <p:spPr>
          <a:xfrm>
            <a:off x="3774778" y="212970"/>
            <a:ext cx="43572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 smtClean="0">
                <a:solidFill>
                  <a:srgbClr val="99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2.5:</a:t>
            </a:r>
            <a:r>
              <a:rPr lang="zh-CN" altLang="en-US" sz="3600" b="1" dirty="0" smtClean="0">
                <a:solidFill>
                  <a:srgbClr val="99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变频器及其使用</a:t>
            </a:r>
            <a:endParaRPr lang="zh-CN" altLang="en-US" sz="3600" b="1" dirty="0">
              <a:solidFill>
                <a:srgbClr val="99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800" y="1119187"/>
            <a:ext cx="8943975" cy="541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802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D838E-40ED-4CD2-96E0-E76CC981262D}" type="slidenum">
              <a:rPr lang="zh-CN" altLang="en-US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71</a:t>
            </a:fld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1192309" y="923364"/>
            <a:ext cx="10076330" cy="17930"/>
          </a:xfrm>
          <a:prstGeom prst="line">
            <a:avLst/>
          </a:prstGeom>
          <a:ln w="57150">
            <a:solidFill>
              <a:srgbClr val="99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203" name="Picture 11" descr="http://www.hdu.edu.cn/asset/home/images/logo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080"/>
          <a:stretch/>
        </p:blipFill>
        <p:spPr bwMode="auto">
          <a:xfrm>
            <a:off x="85725" y="17627"/>
            <a:ext cx="981075" cy="1037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本框 8"/>
          <p:cNvSpPr txBox="1"/>
          <p:nvPr/>
        </p:nvSpPr>
        <p:spPr>
          <a:xfrm>
            <a:off x="3774778" y="212970"/>
            <a:ext cx="43572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 smtClean="0">
                <a:solidFill>
                  <a:srgbClr val="99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2.5:</a:t>
            </a:r>
            <a:r>
              <a:rPr lang="zh-CN" altLang="en-US" sz="3600" b="1" dirty="0" smtClean="0">
                <a:solidFill>
                  <a:srgbClr val="99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变频器及其使用</a:t>
            </a:r>
            <a:endParaRPr lang="zh-CN" altLang="en-US" sz="3600" b="1" dirty="0">
              <a:solidFill>
                <a:srgbClr val="99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800" y="1165026"/>
            <a:ext cx="9133354" cy="5191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403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D838E-40ED-4CD2-96E0-E76CC981262D}" type="slidenum">
              <a:rPr lang="zh-CN" altLang="en-US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72</a:t>
            </a:fld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1192309" y="923364"/>
            <a:ext cx="10076330" cy="17930"/>
          </a:xfrm>
          <a:prstGeom prst="line">
            <a:avLst/>
          </a:prstGeom>
          <a:ln w="57150">
            <a:solidFill>
              <a:srgbClr val="99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203" name="Picture 11" descr="http://www.hdu.edu.cn/asset/home/images/logo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080"/>
          <a:stretch/>
        </p:blipFill>
        <p:spPr bwMode="auto">
          <a:xfrm>
            <a:off x="85725" y="17627"/>
            <a:ext cx="981075" cy="1037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本框 8"/>
          <p:cNvSpPr txBox="1"/>
          <p:nvPr/>
        </p:nvSpPr>
        <p:spPr>
          <a:xfrm>
            <a:off x="3774778" y="212970"/>
            <a:ext cx="43572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 smtClean="0">
                <a:solidFill>
                  <a:srgbClr val="99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2.5:</a:t>
            </a:r>
            <a:r>
              <a:rPr lang="zh-CN" altLang="en-US" sz="3600" b="1" dirty="0" smtClean="0">
                <a:solidFill>
                  <a:srgbClr val="99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变频器及其使用</a:t>
            </a:r>
            <a:endParaRPr lang="zh-CN" altLang="en-US" sz="3600" b="1" dirty="0">
              <a:solidFill>
                <a:srgbClr val="99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2309" y="1254462"/>
            <a:ext cx="8909517" cy="5101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191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D838E-40ED-4CD2-96E0-E76CC981262D}" type="slidenum">
              <a:rPr lang="zh-CN" altLang="en-US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73</a:t>
            </a:fld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1192309" y="923364"/>
            <a:ext cx="10076330" cy="17930"/>
          </a:xfrm>
          <a:prstGeom prst="line">
            <a:avLst/>
          </a:prstGeom>
          <a:ln w="57150">
            <a:solidFill>
              <a:srgbClr val="99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203" name="Picture 11" descr="http://www.hdu.edu.cn/asset/home/images/logo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080"/>
          <a:stretch/>
        </p:blipFill>
        <p:spPr bwMode="auto">
          <a:xfrm>
            <a:off x="85725" y="17627"/>
            <a:ext cx="981075" cy="1037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本框 8"/>
          <p:cNvSpPr txBox="1"/>
          <p:nvPr/>
        </p:nvSpPr>
        <p:spPr>
          <a:xfrm>
            <a:off x="2752801" y="212970"/>
            <a:ext cx="66752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 smtClean="0">
                <a:solidFill>
                  <a:srgbClr val="99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2.6:</a:t>
            </a:r>
            <a:r>
              <a:rPr lang="zh-CN" altLang="en-US" sz="3600" b="1" dirty="0" smtClean="0">
                <a:solidFill>
                  <a:srgbClr val="99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电气控制线路的简单设计法</a:t>
            </a:r>
            <a:endParaRPr lang="zh-CN" altLang="en-US" sz="3600" b="1" dirty="0">
              <a:solidFill>
                <a:srgbClr val="99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2309" y="1218834"/>
            <a:ext cx="9451598" cy="5408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908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D838E-40ED-4CD2-96E0-E76CC981262D}" type="slidenum">
              <a:rPr lang="zh-CN" altLang="en-US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74</a:t>
            </a:fld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1192309" y="923364"/>
            <a:ext cx="10076330" cy="17930"/>
          </a:xfrm>
          <a:prstGeom prst="line">
            <a:avLst/>
          </a:prstGeom>
          <a:ln w="57150">
            <a:solidFill>
              <a:srgbClr val="99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203" name="Picture 11" descr="http://www.hdu.edu.cn/asset/home/images/logo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080"/>
          <a:stretch/>
        </p:blipFill>
        <p:spPr bwMode="auto">
          <a:xfrm>
            <a:off x="85725" y="17627"/>
            <a:ext cx="981075" cy="1037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本框 8"/>
          <p:cNvSpPr txBox="1"/>
          <p:nvPr/>
        </p:nvSpPr>
        <p:spPr>
          <a:xfrm>
            <a:off x="2752801" y="212970"/>
            <a:ext cx="66752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 smtClean="0">
                <a:solidFill>
                  <a:srgbClr val="99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2.6:</a:t>
            </a:r>
            <a:r>
              <a:rPr lang="zh-CN" altLang="en-US" sz="3600" b="1" dirty="0" smtClean="0">
                <a:solidFill>
                  <a:srgbClr val="99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电气控制线路的简单设计法</a:t>
            </a:r>
            <a:endParaRPr lang="zh-CN" altLang="en-US" sz="3600" b="1" dirty="0">
              <a:solidFill>
                <a:srgbClr val="99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1956" y="1181434"/>
            <a:ext cx="9583267" cy="5540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050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D838E-40ED-4CD2-96E0-E76CC981262D}" type="slidenum">
              <a:rPr lang="zh-CN" altLang="en-US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75</a:t>
            </a:fld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1192309" y="923364"/>
            <a:ext cx="10076330" cy="17930"/>
          </a:xfrm>
          <a:prstGeom prst="line">
            <a:avLst/>
          </a:prstGeom>
          <a:ln w="57150">
            <a:solidFill>
              <a:srgbClr val="99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203" name="Picture 11" descr="http://www.hdu.edu.cn/asset/home/images/logo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080"/>
          <a:stretch/>
        </p:blipFill>
        <p:spPr bwMode="auto">
          <a:xfrm>
            <a:off x="85725" y="17627"/>
            <a:ext cx="981075" cy="1037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本框 8"/>
          <p:cNvSpPr txBox="1"/>
          <p:nvPr/>
        </p:nvSpPr>
        <p:spPr>
          <a:xfrm>
            <a:off x="2752801" y="212970"/>
            <a:ext cx="66752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 smtClean="0">
                <a:solidFill>
                  <a:srgbClr val="99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2.6:</a:t>
            </a:r>
            <a:r>
              <a:rPr lang="zh-CN" altLang="en-US" sz="3600" b="1" dirty="0" smtClean="0">
                <a:solidFill>
                  <a:srgbClr val="99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电气控制线路的简单设计法</a:t>
            </a:r>
            <a:endParaRPr lang="zh-CN" altLang="en-US" sz="3600" b="1" dirty="0">
              <a:solidFill>
                <a:srgbClr val="99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2309" y="1054646"/>
            <a:ext cx="9182100" cy="5848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175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D838E-40ED-4CD2-96E0-E76CC981262D}" type="slidenum">
              <a:rPr lang="zh-CN" altLang="en-US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76</a:t>
            </a:fld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1192309" y="923364"/>
            <a:ext cx="10076330" cy="17930"/>
          </a:xfrm>
          <a:prstGeom prst="line">
            <a:avLst/>
          </a:prstGeom>
          <a:ln w="57150">
            <a:solidFill>
              <a:srgbClr val="99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203" name="Picture 11" descr="http://www.hdu.edu.cn/asset/home/images/logo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080"/>
          <a:stretch/>
        </p:blipFill>
        <p:spPr bwMode="auto">
          <a:xfrm>
            <a:off x="85725" y="17627"/>
            <a:ext cx="981075" cy="1037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本框 8"/>
          <p:cNvSpPr txBox="1"/>
          <p:nvPr/>
        </p:nvSpPr>
        <p:spPr>
          <a:xfrm>
            <a:off x="2752801" y="212970"/>
            <a:ext cx="66752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 smtClean="0">
                <a:solidFill>
                  <a:srgbClr val="99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2.6:</a:t>
            </a:r>
            <a:r>
              <a:rPr lang="zh-CN" altLang="en-US" sz="3600" b="1" dirty="0" smtClean="0">
                <a:solidFill>
                  <a:srgbClr val="99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电气控制线路的简单设计法</a:t>
            </a:r>
            <a:endParaRPr lang="zh-CN" altLang="en-US" sz="3600" b="1" dirty="0">
              <a:solidFill>
                <a:srgbClr val="99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2309" y="1101260"/>
            <a:ext cx="8624328" cy="5437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450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D838E-40ED-4CD2-96E0-E76CC981262D}" type="slidenum">
              <a:rPr lang="zh-CN" altLang="en-US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77</a:t>
            </a:fld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1192309" y="923364"/>
            <a:ext cx="10076330" cy="17930"/>
          </a:xfrm>
          <a:prstGeom prst="line">
            <a:avLst/>
          </a:prstGeom>
          <a:ln w="57150">
            <a:solidFill>
              <a:srgbClr val="99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203" name="Picture 11" descr="http://www.hdu.edu.cn/asset/home/images/logo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080"/>
          <a:stretch/>
        </p:blipFill>
        <p:spPr bwMode="auto">
          <a:xfrm>
            <a:off x="85725" y="17627"/>
            <a:ext cx="981075" cy="1037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本框 8"/>
          <p:cNvSpPr txBox="1"/>
          <p:nvPr/>
        </p:nvSpPr>
        <p:spPr>
          <a:xfrm>
            <a:off x="2752801" y="212970"/>
            <a:ext cx="66752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 smtClean="0">
                <a:solidFill>
                  <a:srgbClr val="99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2.6:</a:t>
            </a:r>
            <a:r>
              <a:rPr lang="zh-CN" altLang="en-US" sz="3600" b="1" dirty="0" smtClean="0">
                <a:solidFill>
                  <a:srgbClr val="99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电气控制线路的简单设计法</a:t>
            </a:r>
            <a:endParaRPr lang="zh-CN" altLang="en-US" sz="3600" b="1" dirty="0">
              <a:solidFill>
                <a:srgbClr val="99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602" y="1095375"/>
            <a:ext cx="9810750" cy="576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797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D838E-40ED-4CD2-96E0-E76CC981262D}" type="slidenum">
              <a:rPr lang="zh-CN" altLang="en-US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78</a:t>
            </a:fld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1192309" y="923364"/>
            <a:ext cx="10076330" cy="17930"/>
          </a:xfrm>
          <a:prstGeom prst="line">
            <a:avLst/>
          </a:prstGeom>
          <a:ln w="57150">
            <a:solidFill>
              <a:srgbClr val="99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203" name="Picture 11" descr="http://www.hdu.edu.cn/asset/home/images/logo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080"/>
          <a:stretch/>
        </p:blipFill>
        <p:spPr bwMode="auto">
          <a:xfrm>
            <a:off x="85725" y="17627"/>
            <a:ext cx="981075" cy="1037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本框 8"/>
          <p:cNvSpPr txBox="1"/>
          <p:nvPr/>
        </p:nvSpPr>
        <p:spPr>
          <a:xfrm>
            <a:off x="2752801" y="212970"/>
            <a:ext cx="66752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 smtClean="0">
                <a:solidFill>
                  <a:srgbClr val="99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2.6:</a:t>
            </a:r>
            <a:r>
              <a:rPr lang="zh-CN" altLang="en-US" sz="3600" b="1" dirty="0" smtClean="0">
                <a:solidFill>
                  <a:srgbClr val="99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电气控制线路的简单设计法</a:t>
            </a:r>
            <a:endParaRPr lang="zh-CN" altLang="en-US" sz="3600" b="1" dirty="0">
              <a:solidFill>
                <a:srgbClr val="99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1225" y="1054646"/>
            <a:ext cx="9858375" cy="567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635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D838E-40ED-4CD2-96E0-E76CC981262D}" type="slidenum">
              <a:rPr lang="zh-CN" altLang="en-US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79</a:t>
            </a:fld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1192309" y="923364"/>
            <a:ext cx="10076330" cy="17930"/>
          </a:xfrm>
          <a:prstGeom prst="line">
            <a:avLst/>
          </a:prstGeom>
          <a:ln w="57150">
            <a:solidFill>
              <a:srgbClr val="99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203" name="Picture 11" descr="http://www.hdu.edu.cn/asset/home/images/logo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080"/>
          <a:stretch/>
        </p:blipFill>
        <p:spPr bwMode="auto">
          <a:xfrm>
            <a:off x="85725" y="17627"/>
            <a:ext cx="981075" cy="1037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本框 8"/>
          <p:cNvSpPr txBox="1"/>
          <p:nvPr/>
        </p:nvSpPr>
        <p:spPr>
          <a:xfrm>
            <a:off x="2752801" y="212970"/>
            <a:ext cx="66752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 smtClean="0">
                <a:solidFill>
                  <a:srgbClr val="99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2.6:</a:t>
            </a:r>
            <a:r>
              <a:rPr lang="zh-CN" altLang="en-US" sz="3600" b="1" dirty="0" smtClean="0">
                <a:solidFill>
                  <a:srgbClr val="99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电气控制线路的简单设计法</a:t>
            </a:r>
            <a:endParaRPr lang="zh-CN" altLang="en-US" sz="3600" b="1" dirty="0">
              <a:solidFill>
                <a:srgbClr val="99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2309" y="1307979"/>
            <a:ext cx="7180450" cy="5048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265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D838E-40ED-4CD2-96E0-E76CC981262D}" type="slidenum">
              <a:rPr lang="zh-CN" altLang="en-US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fld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1192309" y="923364"/>
            <a:ext cx="10076330" cy="17930"/>
          </a:xfrm>
          <a:prstGeom prst="line">
            <a:avLst/>
          </a:prstGeom>
          <a:ln w="57150">
            <a:solidFill>
              <a:srgbClr val="99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203" name="Picture 11" descr="http://www.hdu.edu.cn/asset/home/images/logo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080"/>
          <a:stretch/>
        </p:blipFill>
        <p:spPr bwMode="auto">
          <a:xfrm>
            <a:off x="85725" y="17627"/>
            <a:ext cx="981075" cy="1037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本框 8"/>
          <p:cNvSpPr txBox="1"/>
          <p:nvPr/>
        </p:nvSpPr>
        <p:spPr>
          <a:xfrm>
            <a:off x="1367547" y="200646"/>
            <a:ext cx="99164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 smtClean="0">
                <a:solidFill>
                  <a:srgbClr val="99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2.1</a:t>
            </a:r>
            <a:r>
              <a:rPr lang="en-US" altLang="zh-CN" sz="3600" b="1" dirty="0">
                <a:solidFill>
                  <a:srgbClr val="99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:</a:t>
            </a:r>
            <a:r>
              <a:rPr lang="zh-CN" altLang="en-US" sz="3600" b="1" dirty="0" smtClean="0">
                <a:solidFill>
                  <a:srgbClr val="99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电气控制线路的图形、文字符号及绘制原则</a:t>
            </a:r>
            <a:endParaRPr lang="zh-CN" altLang="en-US" sz="3600" b="1" dirty="0">
              <a:solidFill>
                <a:srgbClr val="99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7982" y="1054646"/>
            <a:ext cx="9020175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228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1054646"/>
            <a:ext cx="10363200" cy="5514975"/>
          </a:xfrm>
          <a:prstGeom prst="rect">
            <a:avLst/>
          </a:prstGeom>
        </p:spPr>
      </p:pic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D838E-40ED-4CD2-96E0-E76CC981262D}" type="slidenum">
              <a:rPr lang="zh-CN" altLang="en-US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80</a:t>
            </a:fld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1192309" y="923364"/>
            <a:ext cx="10076330" cy="17930"/>
          </a:xfrm>
          <a:prstGeom prst="line">
            <a:avLst/>
          </a:prstGeom>
          <a:ln w="57150">
            <a:solidFill>
              <a:srgbClr val="99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203" name="Picture 11" descr="http://www.hdu.edu.cn/asset/home/images/logo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080"/>
          <a:stretch/>
        </p:blipFill>
        <p:spPr bwMode="auto">
          <a:xfrm>
            <a:off x="85725" y="17627"/>
            <a:ext cx="981075" cy="1037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本框 8"/>
          <p:cNvSpPr txBox="1"/>
          <p:nvPr/>
        </p:nvSpPr>
        <p:spPr>
          <a:xfrm>
            <a:off x="2752801" y="212970"/>
            <a:ext cx="66752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 smtClean="0">
                <a:solidFill>
                  <a:srgbClr val="99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2.6:</a:t>
            </a:r>
            <a:r>
              <a:rPr lang="zh-CN" altLang="en-US" sz="3600" b="1" dirty="0" smtClean="0">
                <a:solidFill>
                  <a:srgbClr val="99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电气控制线路的简单设计法</a:t>
            </a:r>
            <a:endParaRPr lang="zh-CN" altLang="en-US" sz="3600" b="1" dirty="0">
              <a:solidFill>
                <a:srgbClr val="99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12594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2309" y="1101725"/>
            <a:ext cx="10382250" cy="5619750"/>
          </a:xfrm>
          <a:prstGeom prst="rect">
            <a:avLst/>
          </a:prstGeom>
        </p:spPr>
      </p:pic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D838E-40ED-4CD2-96E0-E76CC981262D}" type="slidenum">
              <a:rPr lang="zh-CN" altLang="en-US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81</a:t>
            </a:fld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1192309" y="923364"/>
            <a:ext cx="10076330" cy="17930"/>
          </a:xfrm>
          <a:prstGeom prst="line">
            <a:avLst/>
          </a:prstGeom>
          <a:ln w="57150">
            <a:solidFill>
              <a:srgbClr val="99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203" name="Picture 11" descr="http://www.hdu.edu.cn/asset/home/images/logo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080"/>
          <a:stretch/>
        </p:blipFill>
        <p:spPr bwMode="auto">
          <a:xfrm>
            <a:off x="85725" y="17627"/>
            <a:ext cx="981075" cy="1037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本框 8"/>
          <p:cNvSpPr txBox="1"/>
          <p:nvPr/>
        </p:nvSpPr>
        <p:spPr>
          <a:xfrm>
            <a:off x="2752801" y="212970"/>
            <a:ext cx="66752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 smtClean="0">
                <a:solidFill>
                  <a:srgbClr val="99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2.6:</a:t>
            </a:r>
            <a:r>
              <a:rPr lang="zh-CN" altLang="en-US" sz="3600" b="1" dirty="0" smtClean="0">
                <a:solidFill>
                  <a:srgbClr val="99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电气控制线路的简单设计法</a:t>
            </a:r>
            <a:endParaRPr lang="zh-CN" altLang="en-US" sz="3600" b="1" dirty="0">
              <a:solidFill>
                <a:srgbClr val="99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99843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1118709"/>
            <a:ext cx="10287000" cy="5619750"/>
          </a:xfrm>
          <a:prstGeom prst="rect">
            <a:avLst/>
          </a:prstGeom>
        </p:spPr>
      </p:pic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D838E-40ED-4CD2-96E0-E76CC981262D}" type="slidenum">
              <a:rPr lang="zh-CN" altLang="en-US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82</a:t>
            </a:fld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1192309" y="923364"/>
            <a:ext cx="10076330" cy="17930"/>
          </a:xfrm>
          <a:prstGeom prst="line">
            <a:avLst/>
          </a:prstGeom>
          <a:ln w="57150">
            <a:solidFill>
              <a:srgbClr val="99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203" name="Picture 11" descr="http://www.hdu.edu.cn/asset/home/images/logo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080"/>
          <a:stretch/>
        </p:blipFill>
        <p:spPr bwMode="auto">
          <a:xfrm>
            <a:off x="85725" y="17627"/>
            <a:ext cx="981075" cy="1037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本框 8"/>
          <p:cNvSpPr txBox="1"/>
          <p:nvPr/>
        </p:nvSpPr>
        <p:spPr>
          <a:xfrm>
            <a:off x="2752801" y="212970"/>
            <a:ext cx="66752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 smtClean="0">
                <a:solidFill>
                  <a:srgbClr val="99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2.6:</a:t>
            </a:r>
            <a:r>
              <a:rPr lang="zh-CN" altLang="en-US" sz="3600" b="1" dirty="0" smtClean="0">
                <a:solidFill>
                  <a:srgbClr val="99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电气控制线路的简单设计法</a:t>
            </a:r>
            <a:endParaRPr lang="zh-CN" altLang="en-US" sz="3600" b="1" dirty="0">
              <a:solidFill>
                <a:srgbClr val="99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80678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D838E-40ED-4CD2-96E0-E76CC981262D}" type="slidenum">
              <a:rPr lang="zh-CN" altLang="en-US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83</a:t>
            </a:fld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1192309" y="923364"/>
            <a:ext cx="10076330" cy="17930"/>
          </a:xfrm>
          <a:prstGeom prst="line">
            <a:avLst/>
          </a:prstGeom>
          <a:ln w="57150">
            <a:solidFill>
              <a:srgbClr val="99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203" name="Picture 11" descr="http://www.hdu.edu.cn/asset/home/images/logo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080"/>
          <a:stretch/>
        </p:blipFill>
        <p:spPr bwMode="auto">
          <a:xfrm>
            <a:off x="85725" y="17627"/>
            <a:ext cx="981075" cy="1037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本框 8"/>
          <p:cNvSpPr txBox="1"/>
          <p:nvPr/>
        </p:nvSpPr>
        <p:spPr>
          <a:xfrm>
            <a:off x="2752801" y="212970"/>
            <a:ext cx="66752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 smtClean="0">
                <a:solidFill>
                  <a:srgbClr val="99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2.6:</a:t>
            </a:r>
            <a:r>
              <a:rPr lang="zh-CN" altLang="en-US" sz="3600" b="1" dirty="0" smtClean="0">
                <a:solidFill>
                  <a:srgbClr val="99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电气控制线路的简单设计法</a:t>
            </a:r>
            <a:endParaRPr lang="zh-CN" altLang="en-US" sz="3600" b="1" dirty="0">
              <a:solidFill>
                <a:srgbClr val="99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2309" y="1054646"/>
            <a:ext cx="8462679" cy="5333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545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D838E-40ED-4CD2-96E0-E76CC981262D}" type="slidenum">
              <a:rPr lang="zh-CN" altLang="en-US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84</a:t>
            </a:fld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1192309" y="923364"/>
            <a:ext cx="10076330" cy="17930"/>
          </a:xfrm>
          <a:prstGeom prst="line">
            <a:avLst/>
          </a:prstGeom>
          <a:ln w="57150">
            <a:solidFill>
              <a:srgbClr val="99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203" name="Picture 11" descr="http://www.hdu.edu.cn/asset/home/images/logo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080"/>
          <a:stretch/>
        </p:blipFill>
        <p:spPr bwMode="auto">
          <a:xfrm>
            <a:off x="85725" y="17627"/>
            <a:ext cx="981075" cy="1037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本框 8"/>
          <p:cNvSpPr txBox="1"/>
          <p:nvPr/>
        </p:nvSpPr>
        <p:spPr>
          <a:xfrm>
            <a:off x="2752801" y="212970"/>
            <a:ext cx="66752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 smtClean="0">
                <a:solidFill>
                  <a:srgbClr val="99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2.6:</a:t>
            </a:r>
            <a:r>
              <a:rPr lang="zh-CN" altLang="en-US" sz="3600" b="1" dirty="0" smtClean="0">
                <a:solidFill>
                  <a:srgbClr val="99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电气控制线路的简单设计法</a:t>
            </a:r>
            <a:endParaRPr lang="zh-CN" altLang="en-US" sz="3600" b="1" dirty="0">
              <a:solidFill>
                <a:srgbClr val="99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800" y="1142416"/>
            <a:ext cx="5871603" cy="5396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527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D838E-40ED-4CD2-96E0-E76CC981262D}" type="slidenum">
              <a:rPr lang="zh-CN" altLang="en-US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85</a:t>
            </a:fld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1192309" y="923364"/>
            <a:ext cx="10076330" cy="17930"/>
          </a:xfrm>
          <a:prstGeom prst="line">
            <a:avLst/>
          </a:prstGeom>
          <a:ln w="57150">
            <a:solidFill>
              <a:srgbClr val="99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203" name="Picture 11" descr="http://www.hdu.edu.cn/asset/home/images/logo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080"/>
          <a:stretch/>
        </p:blipFill>
        <p:spPr bwMode="auto">
          <a:xfrm>
            <a:off x="85725" y="17627"/>
            <a:ext cx="981075" cy="1037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本框 8"/>
          <p:cNvSpPr txBox="1"/>
          <p:nvPr/>
        </p:nvSpPr>
        <p:spPr>
          <a:xfrm>
            <a:off x="2752801" y="212970"/>
            <a:ext cx="66752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 smtClean="0">
                <a:solidFill>
                  <a:srgbClr val="99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2.6:</a:t>
            </a:r>
            <a:r>
              <a:rPr lang="zh-CN" altLang="en-US" sz="3600" b="1" dirty="0" smtClean="0">
                <a:solidFill>
                  <a:srgbClr val="99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电气控制线路的简单设计法</a:t>
            </a:r>
            <a:endParaRPr lang="zh-CN" altLang="en-US" sz="3600" b="1" dirty="0">
              <a:solidFill>
                <a:srgbClr val="99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800" y="1197960"/>
            <a:ext cx="9700372" cy="534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970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D838E-40ED-4CD2-96E0-E76CC981262D}" type="slidenum">
              <a:rPr lang="zh-CN" altLang="en-US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86</a:t>
            </a:fld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1192309" y="923364"/>
            <a:ext cx="10076330" cy="17930"/>
          </a:xfrm>
          <a:prstGeom prst="line">
            <a:avLst/>
          </a:prstGeom>
          <a:ln w="57150">
            <a:solidFill>
              <a:srgbClr val="99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203" name="Picture 11" descr="http://www.hdu.edu.cn/asset/home/images/logo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080"/>
          <a:stretch/>
        </p:blipFill>
        <p:spPr bwMode="auto">
          <a:xfrm>
            <a:off x="85725" y="17627"/>
            <a:ext cx="981075" cy="1037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本框 8"/>
          <p:cNvSpPr txBox="1"/>
          <p:nvPr/>
        </p:nvSpPr>
        <p:spPr>
          <a:xfrm>
            <a:off x="2752801" y="212970"/>
            <a:ext cx="66752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 smtClean="0">
                <a:solidFill>
                  <a:srgbClr val="99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2.6:</a:t>
            </a:r>
            <a:r>
              <a:rPr lang="zh-CN" altLang="en-US" sz="3600" b="1" dirty="0" smtClean="0">
                <a:solidFill>
                  <a:srgbClr val="99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电气控制线路的简单设计法</a:t>
            </a:r>
            <a:endParaRPr lang="zh-CN" altLang="en-US" sz="3600" b="1" dirty="0">
              <a:solidFill>
                <a:srgbClr val="99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800" y="1181966"/>
            <a:ext cx="9522479" cy="5356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757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D838E-40ED-4CD2-96E0-E76CC981262D}" type="slidenum">
              <a:rPr lang="zh-CN" altLang="en-US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87</a:t>
            </a:fld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1192309" y="923364"/>
            <a:ext cx="10076330" cy="17930"/>
          </a:xfrm>
          <a:prstGeom prst="line">
            <a:avLst/>
          </a:prstGeom>
          <a:ln w="57150">
            <a:solidFill>
              <a:srgbClr val="99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203" name="Picture 11" descr="http://www.hdu.edu.cn/asset/home/images/logo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080"/>
          <a:stretch/>
        </p:blipFill>
        <p:spPr bwMode="auto">
          <a:xfrm>
            <a:off x="85725" y="17627"/>
            <a:ext cx="981075" cy="1037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本框 8"/>
          <p:cNvSpPr txBox="1"/>
          <p:nvPr/>
        </p:nvSpPr>
        <p:spPr>
          <a:xfrm>
            <a:off x="2027960" y="212970"/>
            <a:ext cx="76001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 smtClean="0">
                <a:solidFill>
                  <a:srgbClr val="99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2.7:</a:t>
            </a:r>
            <a:r>
              <a:rPr lang="zh-CN" altLang="en-US" sz="3600" b="1" dirty="0" smtClean="0">
                <a:solidFill>
                  <a:srgbClr val="99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典型生产机械电气控制线路分析</a:t>
            </a:r>
            <a:endParaRPr lang="zh-CN" altLang="en-US" sz="3600" b="1" dirty="0">
              <a:solidFill>
                <a:srgbClr val="99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2309" y="1183078"/>
            <a:ext cx="6202736" cy="5173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498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D838E-40ED-4CD2-96E0-E76CC981262D}" type="slidenum">
              <a:rPr lang="zh-CN" altLang="en-US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88</a:t>
            </a:fld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1192309" y="923364"/>
            <a:ext cx="10076330" cy="17930"/>
          </a:xfrm>
          <a:prstGeom prst="line">
            <a:avLst/>
          </a:prstGeom>
          <a:ln w="57150">
            <a:solidFill>
              <a:srgbClr val="99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203" name="Picture 11" descr="http://www.hdu.edu.cn/asset/home/images/logo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080"/>
          <a:stretch/>
        </p:blipFill>
        <p:spPr bwMode="auto">
          <a:xfrm>
            <a:off x="85725" y="17627"/>
            <a:ext cx="981075" cy="1037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本框 8"/>
          <p:cNvSpPr txBox="1"/>
          <p:nvPr/>
        </p:nvSpPr>
        <p:spPr>
          <a:xfrm>
            <a:off x="2027960" y="212970"/>
            <a:ext cx="76001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 smtClean="0">
                <a:solidFill>
                  <a:srgbClr val="99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2.7:</a:t>
            </a:r>
            <a:r>
              <a:rPr lang="zh-CN" altLang="en-US" sz="3600" b="1" dirty="0" smtClean="0">
                <a:solidFill>
                  <a:srgbClr val="99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典型生产机械电气控制线路分析</a:t>
            </a:r>
            <a:endParaRPr lang="zh-CN" altLang="en-US" sz="3600" b="1" dirty="0">
              <a:solidFill>
                <a:srgbClr val="99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2309" y="1101725"/>
            <a:ext cx="9906000" cy="561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771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D838E-40ED-4CD2-96E0-E76CC981262D}" type="slidenum">
              <a:rPr lang="zh-CN" altLang="en-US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89</a:t>
            </a:fld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1192309" y="923364"/>
            <a:ext cx="10076330" cy="17930"/>
          </a:xfrm>
          <a:prstGeom prst="line">
            <a:avLst/>
          </a:prstGeom>
          <a:ln w="57150">
            <a:solidFill>
              <a:srgbClr val="99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203" name="Picture 11" descr="http://www.hdu.edu.cn/asset/home/images/logo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080"/>
          <a:stretch/>
        </p:blipFill>
        <p:spPr bwMode="auto">
          <a:xfrm>
            <a:off x="85725" y="17627"/>
            <a:ext cx="981075" cy="1037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本框 8"/>
          <p:cNvSpPr txBox="1"/>
          <p:nvPr/>
        </p:nvSpPr>
        <p:spPr>
          <a:xfrm>
            <a:off x="2027960" y="212970"/>
            <a:ext cx="76001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 smtClean="0">
                <a:solidFill>
                  <a:srgbClr val="99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2.7:</a:t>
            </a:r>
            <a:r>
              <a:rPr lang="zh-CN" altLang="en-US" sz="3600" b="1" dirty="0" smtClean="0">
                <a:solidFill>
                  <a:srgbClr val="99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典型生产机械电气控制线路分析</a:t>
            </a:r>
            <a:endParaRPr lang="zh-CN" altLang="en-US" sz="3600" b="1" dirty="0">
              <a:solidFill>
                <a:srgbClr val="99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5464" y="1171295"/>
            <a:ext cx="10163175" cy="528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988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D838E-40ED-4CD2-96E0-E76CC981262D}" type="slidenum">
              <a:rPr lang="zh-CN" altLang="en-US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fld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1192309" y="923364"/>
            <a:ext cx="10076330" cy="17930"/>
          </a:xfrm>
          <a:prstGeom prst="line">
            <a:avLst/>
          </a:prstGeom>
          <a:ln w="57150">
            <a:solidFill>
              <a:srgbClr val="99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203" name="Picture 11" descr="http://www.hdu.edu.cn/asset/home/images/logo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080"/>
          <a:stretch/>
        </p:blipFill>
        <p:spPr bwMode="auto">
          <a:xfrm>
            <a:off x="85725" y="17627"/>
            <a:ext cx="981075" cy="1037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本框 8"/>
          <p:cNvSpPr txBox="1"/>
          <p:nvPr/>
        </p:nvSpPr>
        <p:spPr>
          <a:xfrm>
            <a:off x="1367547" y="200646"/>
            <a:ext cx="99164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 smtClean="0">
                <a:solidFill>
                  <a:srgbClr val="99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2.1</a:t>
            </a:r>
            <a:r>
              <a:rPr lang="en-US" altLang="zh-CN" sz="3600" b="1" dirty="0">
                <a:solidFill>
                  <a:srgbClr val="99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:</a:t>
            </a:r>
            <a:r>
              <a:rPr lang="zh-CN" altLang="en-US" sz="3600" b="1" dirty="0" smtClean="0">
                <a:solidFill>
                  <a:srgbClr val="99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电气控制线路的图形、文字符号及绘制原则</a:t>
            </a:r>
            <a:endParaRPr lang="zh-CN" altLang="en-US" sz="3600" b="1" dirty="0">
              <a:solidFill>
                <a:srgbClr val="99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1286" y="1054646"/>
            <a:ext cx="9858375" cy="576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161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D838E-40ED-4CD2-96E0-E76CC981262D}" type="slidenum">
              <a:rPr lang="zh-CN" altLang="en-US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90</a:t>
            </a:fld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1192309" y="923364"/>
            <a:ext cx="10076330" cy="17930"/>
          </a:xfrm>
          <a:prstGeom prst="line">
            <a:avLst/>
          </a:prstGeom>
          <a:ln w="57150">
            <a:solidFill>
              <a:srgbClr val="99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203" name="Picture 11" descr="http://www.hdu.edu.cn/asset/home/images/logo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080"/>
          <a:stretch/>
        </p:blipFill>
        <p:spPr bwMode="auto">
          <a:xfrm>
            <a:off x="85725" y="17627"/>
            <a:ext cx="981075" cy="1037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本框 8"/>
          <p:cNvSpPr txBox="1"/>
          <p:nvPr/>
        </p:nvSpPr>
        <p:spPr>
          <a:xfrm>
            <a:off x="2027960" y="212970"/>
            <a:ext cx="76001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 smtClean="0">
                <a:solidFill>
                  <a:srgbClr val="99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2.7:</a:t>
            </a:r>
            <a:r>
              <a:rPr lang="zh-CN" altLang="en-US" sz="3600" b="1" dirty="0" smtClean="0">
                <a:solidFill>
                  <a:srgbClr val="99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典型生产机械电气控制线路分析</a:t>
            </a:r>
            <a:endParaRPr lang="zh-CN" altLang="en-US" sz="3600" b="1" dirty="0">
              <a:solidFill>
                <a:srgbClr val="99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0921" y="1054646"/>
            <a:ext cx="9696870" cy="578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261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D838E-40ED-4CD2-96E0-E76CC981262D}" type="slidenum">
              <a:rPr lang="zh-CN" altLang="en-US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91</a:t>
            </a:fld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1192309" y="923364"/>
            <a:ext cx="10076330" cy="17930"/>
          </a:xfrm>
          <a:prstGeom prst="line">
            <a:avLst/>
          </a:prstGeom>
          <a:ln w="57150">
            <a:solidFill>
              <a:srgbClr val="99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203" name="Picture 11" descr="http://www.hdu.edu.cn/asset/home/images/logo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080"/>
          <a:stretch/>
        </p:blipFill>
        <p:spPr bwMode="auto">
          <a:xfrm>
            <a:off x="85725" y="17627"/>
            <a:ext cx="981075" cy="1037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本框 8"/>
          <p:cNvSpPr txBox="1"/>
          <p:nvPr/>
        </p:nvSpPr>
        <p:spPr>
          <a:xfrm>
            <a:off x="4887701" y="212970"/>
            <a:ext cx="20377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 smtClean="0">
                <a:solidFill>
                  <a:srgbClr val="99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本章小结</a:t>
            </a:r>
            <a:endParaRPr lang="zh-CN" altLang="en-US" sz="3600" b="1" dirty="0">
              <a:solidFill>
                <a:srgbClr val="99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2309" y="1243012"/>
            <a:ext cx="5429250" cy="529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575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D838E-40ED-4CD2-96E0-E76CC981262D}" type="slidenum">
              <a:rPr lang="zh-CN" altLang="en-US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92</a:t>
            </a:fld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1192309" y="923364"/>
            <a:ext cx="10076330" cy="17930"/>
          </a:xfrm>
          <a:prstGeom prst="line">
            <a:avLst/>
          </a:prstGeom>
          <a:ln w="57150">
            <a:solidFill>
              <a:srgbClr val="99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203" name="Picture 11" descr="http://www.hdu.edu.cn/asset/home/images/logo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080"/>
          <a:stretch/>
        </p:blipFill>
        <p:spPr bwMode="auto">
          <a:xfrm>
            <a:off x="85725" y="17627"/>
            <a:ext cx="981075" cy="1037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本框 8"/>
          <p:cNvSpPr txBox="1"/>
          <p:nvPr/>
        </p:nvSpPr>
        <p:spPr>
          <a:xfrm>
            <a:off x="4887701" y="212970"/>
            <a:ext cx="20377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 smtClean="0">
                <a:solidFill>
                  <a:srgbClr val="99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本章</a:t>
            </a:r>
            <a:r>
              <a:rPr lang="zh-CN" altLang="en-US" sz="3600" b="1" dirty="0">
                <a:solidFill>
                  <a:srgbClr val="99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作业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192309" y="1054646"/>
            <a:ext cx="10080812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AutoNum type="arabicPeriod"/>
            </a:pPr>
            <a:r>
              <a:rPr lang="zh-CN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三相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笼型异步电动机在什么条件下可直接启动</a:t>
            </a:r>
            <a:r>
              <a:rPr lang="zh-CN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？试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设计带有短路、过载、失压保护的三相笼型异步电动机直接启动的主电路和控制电路，对所设计的电路进行简要说明，并指出哪些元器件在电路中完成了哪些保护功能？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AutoNum type="arabicPeriod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星形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-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三角形降压启动方法由什么特点？说明其应用场合。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AutoNum type="arabicPeriod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三相笼型异步电机有哪几种制动方式？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b="1" dirty="0"/>
              <a:t>4</a:t>
            </a:r>
            <a:r>
              <a:rPr lang="en-US" altLang="zh-CN" b="1" dirty="0" smtClean="0"/>
              <a:t>.  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请设计两台异步电动机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MA1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MA2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运行的主电路和控制电路，要求如下：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     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①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MA1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先启动，过一段时间后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MA2</a:t>
            </a:r>
            <a:r>
              <a:rPr lang="zh-CN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启动；</a:t>
            </a:r>
            <a:endParaRPr lang="zh-CN" altLang="zh-CN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     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②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MA2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启动后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MA1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立即停止；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MA2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手动</a:t>
            </a:r>
            <a:r>
              <a:rPr lang="zh-CN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停止</a:t>
            </a:r>
            <a:endParaRPr lang="zh-CN" altLang="zh-CN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     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③ 当其中任意一台电动机发生过载时，两台电动机都必须停止</a:t>
            </a:r>
            <a:r>
              <a:rPr lang="zh-CN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；</a:t>
            </a:r>
            <a:endParaRPr lang="zh-CN" altLang="zh-CN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     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④ 包含主电路设计</a:t>
            </a:r>
            <a:r>
              <a:rPr lang="zh-CN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；</a:t>
            </a:r>
            <a:endParaRPr lang="zh-CN" altLang="zh-CN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     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⑤ 设计时，电路应具有必要的保护措施</a:t>
            </a:r>
            <a:r>
              <a:rPr lang="zh-CN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5. </a:t>
            </a:r>
            <a:r>
              <a:rPr lang="zh-CN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设计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一个控制线路，要求第一台电动机启动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10S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后，第二台电动机自行启动；运行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5S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后，第一台电动机停止并同时使第三台电动机自行启动；再运行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10S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，电动机全部</a:t>
            </a:r>
            <a:r>
              <a:rPr lang="zh-CN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停止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2140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34684</TotalTime>
  <Words>1293</Words>
  <Application>Microsoft Office PowerPoint</Application>
  <PresentationFormat>宽屏</PresentationFormat>
  <Paragraphs>326</Paragraphs>
  <Slides>92</Slides>
  <Notes>92</Notes>
  <HiddenSlides>0</HiddenSlides>
  <MMClips>1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92</vt:i4>
      </vt:variant>
    </vt:vector>
  </HeadingPairs>
  <TitlesOfParts>
    <vt:vector size="101" baseType="lpstr">
      <vt:lpstr>等线</vt:lpstr>
      <vt:lpstr>等线 Light</vt:lpstr>
      <vt:lpstr>黑体</vt:lpstr>
      <vt:lpstr>宋体</vt:lpstr>
      <vt:lpstr>微软雅黑</vt:lpstr>
      <vt:lpstr>Arial</vt:lpstr>
      <vt:lpstr>Calibri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WY</dc:creator>
  <cp:lastModifiedBy>HP</cp:lastModifiedBy>
  <cp:revision>485</cp:revision>
  <dcterms:created xsi:type="dcterms:W3CDTF">2017-03-05T08:04:47Z</dcterms:created>
  <dcterms:modified xsi:type="dcterms:W3CDTF">2020-10-09T04:16:18Z</dcterms:modified>
</cp:coreProperties>
</file>